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93.xml"/>
  <Override ContentType="application/vnd.openxmlformats-officedocument.presentationml.slide+xml" PartName="/ppt/slides/slide80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88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92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3840">
          <p15:clr>
            <a:srgbClr val="000000"/>
          </p15:clr>
        </p15:guide>
      </p15:sldGuideLst>
    </p:ext>
    <p:ext uri="http://customooxmlschemas.google.com/">
      <go:slidesCustomData xmlns:go="http://customooxmlschemas.google.com/" r:id="rId100" roundtripDataSignature="AMtx7mjhHa3hSEZWf3f9p74dckxnKn10N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100" Type="http://customschemas.google.com/relationships/presentationmetadata" Target="metadata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95" Type="http://schemas.openxmlformats.org/officeDocument/2006/relationships/slide" Target="slides/slide90.xml"/><Relationship Id="rId94" Type="http://schemas.openxmlformats.org/officeDocument/2006/relationships/slide" Target="slides/slide89.xml"/><Relationship Id="rId97" Type="http://schemas.openxmlformats.org/officeDocument/2006/relationships/slide" Target="slides/slide92.xml"/><Relationship Id="rId96" Type="http://schemas.openxmlformats.org/officeDocument/2006/relationships/slide" Target="slides/slide91.xml"/><Relationship Id="rId11" Type="http://schemas.openxmlformats.org/officeDocument/2006/relationships/slide" Target="slides/slide6.xml"/><Relationship Id="rId99" Type="http://schemas.openxmlformats.org/officeDocument/2006/relationships/slide" Target="slides/slide94.xml"/><Relationship Id="rId10" Type="http://schemas.openxmlformats.org/officeDocument/2006/relationships/slide" Target="slides/slide5.xml"/><Relationship Id="rId98" Type="http://schemas.openxmlformats.org/officeDocument/2006/relationships/slide" Target="slides/slide93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91" Type="http://schemas.openxmlformats.org/officeDocument/2006/relationships/slide" Target="slides/slide86.xml"/><Relationship Id="rId90" Type="http://schemas.openxmlformats.org/officeDocument/2006/relationships/slide" Target="slides/slide85.xml"/><Relationship Id="rId93" Type="http://schemas.openxmlformats.org/officeDocument/2006/relationships/slide" Target="slides/slide88.xml"/><Relationship Id="rId92" Type="http://schemas.openxmlformats.org/officeDocument/2006/relationships/slide" Target="slides/slide8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86" Type="http://schemas.openxmlformats.org/officeDocument/2006/relationships/slide" Target="slides/slide81.xml"/><Relationship Id="rId85" Type="http://schemas.openxmlformats.org/officeDocument/2006/relationships/slide" Target="slides/slide80.xml"/><Relationship Id="rId88" Type="http://schemas.openxmlformats.org/officeDocument/2006/relationships/slide" Target="slides/slide83.xml"/><Relationship Id="rId87" Type="http://schemas.openxmlformats.org/officeDocument/2006/relationships/slide" Target="slides/slide82.xml"/><Relationship Id="rId89" Type="http://schemas.openxmlformats.org/officeDocument/2006/relationships/slide" Target="slides/slide84.xml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75" Type="http://schemas.openxmlformats.org/officeDocument/2006/relationships/slide" Target="slides/slide70.xml"/><Relationship Id="rId74" Type="http://schemas.openxmlformats.org/officeDocument/2006/relationships/slide" Target="slides/slide69.xml"/><Relationship Id="rId77" Type="http://schemas.openxmlformats.org/officeDocument/2006/relationships/slide" Target="slides/slide72.xml"/><Relationship Id="rId76" Type="http://schemas.openxmlformats.org/officeDocument/2006/relationships/slide" Target="slides/slide71.xml"/><Relationship Id="rId79" Type="http://schemas.openxmlformats.org/officeDocument/2006/relationships/slide" Target="slides/slide74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66" Type="http://schemas.openxmlformats.org/officeDocument/2006/relationships/slide" Target="slides/slide61.xml"/><Relationship Id="rId65" Type="http://schemas.openxmlformats.org/officeDocument/2006/relationships/slide" Target="slides/slide60.xml"/><Relationship Id="rId68" Type="http://schemas.openxmlformats.org/officeDocument/2006/relationships/slide" Target="slides/slide63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69" Type="http://schemas.openxmlformats.org/officeDocument/2006/relationships/slide" Target="slides/slide6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5" Type="http://schemas.openxmlformats.org/officeDocument/2006/relationships/slide" Target="slides/slide50.xml"/><Relationship Id="rId54" Type="http://schemas.openxmlformats.org/officeDocument/2006/relationships/slide" Target="slides/slide49.xml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59" Type="http://schemas.openxmlformats.org/officeDocument/2006/relationships/slide" Target="slides/slide54.xml"/><Relationship Id="rId58" Type="http://schemas.openxmlformats.org/officeDocument/2006/relationships/slide" Target="slides/slide5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p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p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p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p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p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2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p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p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p3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p3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p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p3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Google Shape;432;p3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" name="Google Shape;440;p3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" name="Google Shape;448;p3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p3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4" name="Google Shape;464;p3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p3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Google Shape;480;p4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8" name="Google Shape;488;p4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4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p4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4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" name="Google Shape;520;p4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8" name="Google Shape;528;p4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6" name="Google Shape;536;p4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4" name="Google Shape;544;p4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" name="Google Shape;552;p4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p5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8" name="Google Shape;568;p5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6" name="Google Shape;576;p5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5" name="Google Shape;585;p5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4" name="Google Shape;594;p5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1" name="Google Shape;601;p5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8" name="Google Shape;608;p5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7" name="Google Shape;617;p5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6" name="Google Shape;626;p5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2" name="Google Shape;652;p5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1" name="Google Shape;661;p6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g1402182613e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0" name="Google Shape;670;g1402182613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1" name="Google Shape;671;g1402182613e_0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g1402182613e_0_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7" name="Google Shape;677;g1402182613e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8" name="Google Shape;678;g1402182613e_0_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g1402182613e_0_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4" name="Google Shape;684;g1402182613e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5" name="Google Shape;685;g1402182613e_0_1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g1402182613e_0_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1" name="Google Shape;691;g1402182613e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2" name="Google Shape;692;g1402182613e_0_1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g1402182613e_0_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8" name="Google Shape;698;g1402182613e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9" name="Google Shape;699;g1402182613e_0_2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g1402182613e_0_3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5" name="Google Shape;705;g1402182613e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6" name="Google Shape;706;g1402182613e_0_3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g1402182613e_0_3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2" name="Google Shape;712;g1402182613e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3" name="Google Shape;713;g1402182613e_0_3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g1402182613e_0_4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9" name="Google Shape;719;g1402182613e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0" name="Google Shape;720;g1402182613e_0_4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g1402182613e_0_5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6" name="Google Shape;726;g1402182613e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7" name="Google Shape;727;g1402182613e_0_5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g1402182613e_0_5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3" name="Google Shape;733;g1402182613e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4" name="Google Shape;734;g1402182613e_0_5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g1402182613e_0_6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0" name="Google Shape;740;g1402182613e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1" name="Google Shape;741;g1402182613e_0_6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g1402182613e_0_7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7" name="Google Shape;747;g1402182613e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8" name="Google Shape;748;g1402182613e_0_7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g1402182613e_0_7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4" name="Google Shape;754;g1402182613e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5" name="Google Shape;755;g1402182613e_0_7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g1402182613e_0_8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1" name="Google Shape;761;g1402182613e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2" name="Google Shape;762;g1402182613e_0_8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g1402182613e_0_9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8" name="Google Shape;768;g1402182613e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9" name="Google Shape;769;g1402182613e_0_9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g1402182613e_0_9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5" name="Google Shape;775;g1402182613e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6" name="Google Shape;776;g1402182613e_0_9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g1402182613e_0_10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2" name="Google Shape;782;g1402182613e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3" name="Google Shape;783;g1402182613e_0_10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g1402182613e_0_10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9" name="Google Shape;789;g1402182613e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0" name="Google Shape;790;g1402182613e_0_10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g1402182613e_0_1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6" name="Google Shape;796;g1402182613e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7" name="Google Shape;797;g1402182613e_0_11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g1402182613e_0_1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3" name="Google Shape;803;g1402182613e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4" name="Google Shape;804;g1402182613e_0_11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g1402182613e_0_1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0" name="Google Shape;810;g1402182613e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1" name="Google Shape;811;g1402182613e_0_12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5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g1402182613e_0_13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7" name="Google Shape;817;g1402182613e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8" name="Google Shape;818;g1402182613e_0_13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2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g1402182613e_0_13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4" name="Google Shape;824;g1402182613e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5" name="Google Shape;825;g1402182613e_0_13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g1402182613e_0_14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1" name="Google Shape;831;g1402182613e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2" name="Google Shape;832;g1402182613e_0_14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6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g1402182613e_0_14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8" name="Google Shape;838;g1402182613e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9" name="Google Shape;839;g1402182613e_0_14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g1402182613e_0_15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5" name="Google Shape;845;g1402182613e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6" name="Google Shape;846;g1402182613e_0_15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0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g1402182613e_0_16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2" name="Google Shape;852;g1402182613e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3" name="Google Shape;853;g1402182613e_0_16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g1402182613e_0_16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9" name="Google Shape;859;g1402182613e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0" name="Google Shape;860;g1402182613e_0_16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4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g1402182613e_0_17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6" name="Google Shape;866;g1402182613e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7" name="Google Shape;867;g1402182613e_0_17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g1402182613e_0_17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3" name="Google Shape;873;g1402182613e_0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4" name="Google Shape;874;g1402182613e_0_17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g1402182613e_0_18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0" name="Google Shape;880;g1402182613e_0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1" name="Google Shape;881;g1402182613e_0_18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5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g1402182613e_0_19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7" name="Google Shape;887;g1402182613e_0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8" name="Google Shape;888;g1402182613e_0_19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2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g1402182613e_0_19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4" name="Google Shape;894;g1402182613e_0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5" name="Google Shape;895;g1402182613e_0_19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9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g1402182613e_0_20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1" name="Google Shape;901;g1402182613e_0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2" name="Google Shape;902;g1402182613e_0_20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>
  <p:cSld name="1_Title Slid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62"/>
          <p:cNvSpPr txBox="1"/>
          <p:nvPr>
            <p:ph idx="1" type="subTitle"/>
          </p:nvPr>
        </p:nvSpPr>
        <p:spPr>
          <a:xfrm>
            <a:off x="6384032" y="2052960"/>
            <a:ext cx="5604768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380"/>
              </a:spcBef>
              <a:spcAft>
                <a:spcPts val="0"/>
              </a:spcAft>
              <a:buClr>
                <a:srgbClr val="FF0000"/>
              </a:buClr>
              <a:buSzPts val="1900"/>
              <a:buNone/>
              <a:defRPr sz="19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7" name="Google Shape;17;p62"/>
          <p:cNvSpPr txBox="1"/>
          <p:nvPr>
            <p:ph idx="11" type="ftr"/>
          </p:nvPr>
        </p:nvSpPr>
        <p:spPr>
          <a:xfrm>
            <a:off x="3061186" y="6539056"/>
            <a:ext cx="3225316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62"/>
          <p:cNvSpPr txBox="1"/>
          <p:nvPr>
            <p:ph idx="12" type="sldNum"/>
          </p:nvPr>
        </p:nvSpPr>
        <p:spPr>
          <a:xfrm>
            <a:off x="8737600" y="6356355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12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buNone/>
              <a:defRPr b="0" i="0" sz="12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buNone/>
              <a:defRPr b="0" i="0" sz="12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buNone/>
              <a:defRPr b="0" i="0" sz="12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buNone/>
              <a:defRPr b="0" i="0" sz="12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buNone/>
              <a:defRPr b="0" i="0" sz="12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buNone/>
              <a:defRPr b="0" i="0" sz="12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buNone/>
              <a:defRPr b="0" i="0" sz="12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buNone/>
              <a:defRPr b="0" i="0" sz="12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D:\General\upil_logo.tiff" id="19" name="Google Shape;19;p6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200" y="6353177"/>
            <a:ext cx="404813" cy="428625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62"/>
          <p:cNvSpPr txBox="1"/>
          <p:nvPr/>
        </p:nvSpPr>
        <p:spPr>
          <a:xfrm>
            <a:off x="7444864" y="6565328"/>
            <a:ext cx="4064069" cy="274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6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Chandramouli, Asha, Abhilash, Meena</a:t>
            </a:r>
            <a:endParaRPr b="1" i="0" sz="1600" u="none" cap="none" strike="noStrike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71"/>
          <p:cNvSpPr txBox="1"/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71"/>
          <p:cNvSpPr/>
          <p:nvPr>
            <p:ph idx="2" type="pic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74" name="Google Shape;74;p71"/>
          <p:cNvSpPr txBox="1"/>
          <p:nvPr>
            <p:ph idx="1" type="body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5" name="Google Shape;75;p71"/>
          <p:cNvSpPr txBox="1"/>
          <p:nvPr>
            <p:ph idx="10" type="dt"/>
          </p:nvPr>
        </p:nvSpPr>
        <p:spPr>
          <a:xfrm>
            <a:off x="609600" y="6356355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71"/>
          <p:cNvSpPr txBox="1"/>
          <p:nvPr>
            <p:ph idx="11" type="ftr"/>
          </p:nvPr>
        </p:nvSpPr>
        <p:spPr>
          <a:xfrm>
            <a:off x="4165600" y="6356355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71"/>
          <p:cNvSpPr txBox="1"/>
          <p:nvPr>
            <p:ph idx="12" type="sldNum"/>
          </p:nvPr>
        </p:nvSpPr>
        <p:spPr>
          <a:xfrm>
            <a:off x="8737600" y="6356355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72"/>
          <p:cNvSpPr txBox="1"/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72"/>
          <p:cNvSpPr txBox="1"/>
          <p:nvPr>
            <p:ph idx="1" type="body"/>
          </p:nvPr>
        </p:nvSpPr>
        <p:spPr>
          <a:xfrm rot="5400000">
            <a:off x="3833019" y="-1623214"/>
            <a:ext cx="4525963" cy="109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72"/>
          <p:cNvSpPr txBox="1"/>
          <p:nvPr>
            <p:ph idx="10" type="dt"/>
          </p:nvPr>
        </p:nvSpPr>
        <p:spPr>
          <a:xfrm>
            <a:off x="609600" y="6356355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72"/>
          <p:cNvSpPr txBox="1"/>
          <p:nvPr>
            <p:ph idx="11" type="ftr"/>
          </p:nvPr>
        </p:nvSpPr>
        <p:spPr>
          <a:xfrm>
            <a:off x="4165600" y="6356355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72"/>
          <p:cNvSpPr txBox="1"/>
          <p:nvPr>
            <p:ph idx="12" type="sldNum"/>
          </p:nvPr>
        </p:nvSpPr>
        <p:spPr>
          <a:xfrm>
            <a:off x="8737600" y="6356355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73"/>
          <p:cNvSpPr txBox="1"/>
          <p:nvPr>
            <p:ph type="title"/>
          </p:nvPr>
        </p:nvSpPr>
        <p:spPr>
          <a:xfrm rot="5400000">
            <a:off x="10688638" y="1371606"/>
            <a:ext cx="5851525" cy="365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73"/>
          <p:cNvSpPr txBox="1"/>
          <p:nvPr>
            <p:ph idx="1" type="body"/>
          </p:nvPr>
        </p:nvSpPr>
        <p:spPr>
          <a:xfrm rot="5400000">
            <a:off x="3271838" y="-2184394"/>
            <a:ext cx="5851525" cy="107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7" name="Google Shape;87;p73"/>
          <p:cNvSpPr txBox="1"/>
          <p:nvPr>
            <p:ph idx="10" type="dt"/>
          </p:nvPr>
        </p:nvSpPr>
        <p:spPr>
          <a:xfrm>
            <a:off x="609600" y="6356355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73"/>
          <p:cNvSpPr txBox="1"/>
          <p:nvPr>
            <p:ph idx="11" type="ftr"/>
          </p:nvPr>
        </p:nvSpPr>
        <p:spPr>
          <a:xfrm>
            <a:off x="4165600" y="6356355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73"/>
          <p:cNvSpPr txBox="1"/>
          <p:nvPr>
            <p:ph idx="12" type="sldNum"/>
          </p:nvPr>
        </p:nvSpPr>
        <p:spPr>
          <a:xfrm>
            <a:off x="8737600" y="6356355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63"/>
          <p:cNvSpPr txBox="1"/>
          <p:nvPr>
            <p:ph idx="10" type="dt"/>
          </p:nvPr>
        </p:nvSpPr>
        <p:spPr>
          <a:xfrm>
            <a:off x="609600" y="6356355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63"/>
          <p:cNvSpPr txBox="1"/>
          <p:nvPr>
            <p:ph idx="11" type="ftr"/>
          </p:nvPr>
        </p:nvSpPr>
        <p:spPr>
          <a:xfrm>
            <a:off x="4165600" y="6356355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63"/>
          <p:cNvSpPr txBox="1"/>
          <p:nvPr>
            <p:ph idx="12" type="sldNum"/>
          </p:nvPr>
        </p:nvSpPr>
        <p:spPr>
          <a:xfrm>
            <a:off x="8737600" y="6356355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4"/>
          <p:cNvSpPr txBox="1"/>
          <p:nvPr>
            <p:ph type="ctrTitle"/>
          </p:nvPr>
        </p:nvSpPr>
        <p:spPr>
          <a:xfrm>
            <a:off x="914400" y="2130430"/>
            <a:ext cx="103632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64"/>
          <p:cNvSpPr txBox="1"/>
          <p:nvPr>
            <p:ph idx="1" type="subTitle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8" name="Google Shape;28;p64"/>
          <p:cNvSpPr txBox="1"/>
          <p:nvPr>
            <p:ph idx="10" type="dt"/>
          </p:nvPr>
        </p:nvSpPr>
        <p:spPr>
          <a:xfrm>
            <a:off x="609600" y="6356355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64"/>
          <p:cNvSpPr txBox="1"/>
          <p:nvPr>
            <p:ph idx="11" type="ftr"/>
          </p:nvPr>
        </p:nvSpPr>
        <p:spPr>
          <a:xfrm>
            <a:off x="4165600" y="6356355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64"/>
          <p:cNvSpPr txBox="1"/>
          <p:nvPr>
            <p:ph idx="12" type="sldNum"/>
          </p:nvPr>
        </p:nvSpPr>
        <p:spPr>
          <a:xfrm>
            <a:off x="8737600" y="6356355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5"/>
          <p:cNvSpPr txBox="1"/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65"/>
          <p:cNvSpPr txBox="1"/>
          <p:nvPr>
            <p:ph idx="1" type="body"/>
          </p:nvPr>
        </p:nvSpPr>
        <p:spPr>
          <a:xfrm>
            <a:off x="609600" y="1600205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4" name="Google Shape;34;p65"/>
          <p:cNvSpPr txBox="1"/>
          <p:nvPr>
            <p:ph idx="10" type="dt"/>
          </p:nvPr>
        </p:nvSpPr>
        <p:spPr>
          <a:xfrm>
            <a:off x="609600" y="6356355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65"/>
          <p:cNvSpPr txBox="1"/>
          <p:nvPr>
            <p:ph idx="11" type="ftr"/>
          </p:nvPr>
        </p:nvSpPr>
        <p:spPr>
          <a:xfrm>
            <a:off x="4165600" y="6356355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65"/>
          <p:cNvSpPr txBox="1"/>
          <p:nvPr>
            <p:ph idx="12" type="sldNum"/>
          </p:nvPr>
        </p:nvSpPr>
        <p:spPr>
          <a:xfrm>
            <a:off x="8737600" y="6356355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6"/>
          <p:cNvSpPr txBox="1"/>
          <p:nvPr>
            <p:ph type="title"/>
          </p:nvPr>
        </p:nvSpPr>
        <p:spPr>
          <a:xfrm>
            <a:off x="963084" y="4406905"/>
            <a:ext cx="103632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6"/>
          <p:cNvSpPr txBox="1"/>
          <p:nvPr>
            <p:ph idx="1" type="body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0" name="Google Shape;40;p66"/>
          <p:cNvSpPr txBox="1"/>
          <p:nvPr>
            <p:ph idx="10" type="dt"/>
          </p:nvPr>
        </p:nvSpPr>
        <p:spPr>
          <a:xfrm>
            <a:off x="609600" y="6356355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66"/>
          <p:cNvSpPr txBox="1"/>
          <p:nvPr>
            <p:ph idx="11" type="ftr"/>
          </p:nvPr>
        </p:nvSpPr>
        <p:spPr>
          <a:xfrm>
            <a:off x="4165600" y="6356355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66"/>
          <p:cNvSpPr txBox="1"/>
          <p:nvPr>
            <p:ph idx="12" type="sldNum"/>
          </p:nvPr>
        </p:nvSpPr>
        <p:spPr>
          <a:xfrm>
            <a:off x="8737600" y="6356355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7"/>
          <p:cNvSpPr txBox="1"/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67"/>
          <p:cNvSpPr txBox="1"/>
          <p:nvPr>
            <p:ph idx="1" type="body"/>
          </p:nvPr>
        </p:nvSpPr>
        <p:spPr>
          <a:xfrm>
            <a:off x="812800" y="1600205"/>
            <a:ext cx="7213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46" name="Google Shape;46;p67"/>
          <p:cNvSpPr txBox="1"/>
          <p:nvPr>
            <p:ph idx="2" type="body"/>
          </p:nvPr>
        </p:nvSpPr>
        <p:spPr>
          <a:xfrm>
            <a:off x="8229600" y="1600205"/>
            <a:ext cx="7213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47" name="Google Shape;47;p67"/>
          <p:cNvSpPr txBox="1"/>
          <p:nvPr>
            <p:ph idx="10" type="dt"/>
          </p:nvPr>
        </p:nvSpPr>
        <p:spPr>
          <a:xfrm>
            <a:off x="609600" y="6356355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67"/>
          <p:cNvSpPr txBox="1"/>
          <p:nvPr>
            <p:ph idx="11" type="ftr"/>
          </p:nvPr>
        </p:nvSpPr>
        <p:spPr>
          <a:xfrm>
            <a:off x="4165600" y="6356355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67"/>
          <p:cNvSpPr txBox="1"/>
          <p:nvPr>
            <p:ph idx="12" type="sldNum"/>
          </p:nvPr>
        </p:nvSpPr>
        <p:spPr>
          <a:xfrm>
            <a:off x="8737600" y="6356355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68"/>
          <p:cNvSpPr txBox="1"/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68"/>
          <p:cNvSpPr txBox="1"/>
          <p:nvPr>
            <p:ph idx="1" type="body"/>
          </p:nvPr>
        </p:nvSpPr>
        <p:spPr>
          <a:xfrm>
            <a:off x="609600" y="1535113"/>
            <a:ext cx="5386917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3" name="Google Shape;53;p68"/>
          <p:cNvSpPr txBox="1"/>
          <p:nvPr>
            <p:ph idx="2" type="body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4" name="Google Shape;54;p68"/>
          <p:cNvSpPr txBox="1"/>
          <p:nvPr>
            <p:ph idx="3" type="body"/>
          </p:nvPr>
        </p:nvSpPr>
        <p:spPr>
          <a:xfrm>
            <a:off x="6193370" y="1535113"/>
            <a:ext cx="5389033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5" name="Google Shape;55;p68"/>
          <p:cNvSpPr txBox="1"/>
          <p:nvPr>
            <p:ph idx="4" type="body"/>
          </p:nvPr>
        </p:nvSpPr>
        <p:spPr>
          <a:xfrm>
            <a:off x="6193370" y="2174875"/>
            <a:ext cx="5389033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6" name="Google Shape;56;p68"/>
          <p:cNvSpPr txBox="1"/>
          <p:nvPr>
            <p:ph idx="10" type="dt"/>
          </p:nvPr>
        </p:nvSpPr>
        <p:spPr>
          <a:xfrm>
            <a:off x="609600" y="6356355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68"/>
          <p:cNvSpPr txBox="1"/>
          <p:nvPr>
            <p:ph idx="11" type="ftr"/>
          </p:nvPr>
        </p:nvSpPr>
        <p:spPr>
          <a:xfrm>
            <a:off x="4165600" y="6356355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68"/>
          <p:cNvSpPr txBox="1"/>
          <p:nvPr>
            <p:ph idx="12" type="sldNum"/>
          </p:nvPr>
        </p:nvSpPr>
        <p:spPr>
          <a:xfrm>
            <a:off x="8737600" y="6356355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69"/>
          <p:cNvSpPr txBox="1"/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69"/>
          <p:cNvSpPr txBox="1"/>
          <p:nvPr>
            <p:ph idx="10" type="dt"/>
          </p:nvPr>
        </p:nvSpPr>
        <p:spPr>
          <a:xfrm>
            <a:off x="609600" y="6356355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69"/>
          <p:cNvSpPr txBox="1"/>
          <p:nvPr>
            <p:ph idx="11" type="ftr"/>
          </p:nvPr>
        </p:nvSpPr>
        <p:spPr>
          <a:xfrm>
            <a:off x="4165600" y="6356355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69"/>
          <p:cNvSpPr txBox="1"/>
          <p:nvPr>
            <p:ph idx="12" type="sldNum"/>
          </p:nvPr>
        </p:nvSpPr>
        <p:spPr>
          <a:xfrm>
            <a:off x="8737600" y="6356355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70"/>
          <p:cNvSpPr txBox="1"/>
          <p:nvPr>
            <p:ph type="title"/>
          </p:nvPr>
        </p:nvSpPr>
        <p:spPr>
          <a:xfrm>
            <a:off x="609603" y="273050"/>
            <a:ext cx="4011084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70"/>
          <p:cNvSpPr txBox="1"/>
          <p:nvPr>
            <p:ph idx="1" type="body"/>
          </p:nvPr>
        </p:nvSpPr>
        <p:spPr>
          <a:xfrm>
            <a:off x="4766733" y="273055"/>
            <a:ext cx="6815667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7" name="Google Shape;67;p70"/>
          <p:cNvSpPr txBox="1"/>
          <p:nvPr>
            <p:ph idx="2" type="body"/>
          </p:nvPr>
        </p:nvSpPr>
        <p:spPr>
          <a:xfrm>
            <a:off x="609603" y="1435103"/>
            <a:ext cx="4011084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8" name="Google Shape;68;p70"/>
          <p:cNvSpPr txBox="1"/>
          <p:nvPr>
            <p:ph idx="10" type="dt"/>
          </p:nvPr>
        </p:nvSpPr>
        <p:spPr>
          <a:xfrm>
            <a:off x="609600" y="6356355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70"/>
          <p:cNvSpPr txBox="1"/>
          <p:nvPr>
            <p:ph idx="11" type="ftr"/>
          </p:nvPr>
        </p:nvSpPr>
        <p:spPr>
          <a:xfrm>
            <a:off x="4165600" y="6356355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70"/>
          <p:cNvSpPr txBox="1"/>
          <p:nvPr>
            <p:ph idx="12" type="sldNum"/>
          </p:nvPr>
        </p:nvSpPr>
        <p:spPr>
          <a:xfrm>
            <a:off x="8737600" y="6356355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61"/>
          <p:cNvSpPr txBox="1"/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61"/>
          <p:cNvSpPr txBox="1"/>
          <p:nvPr>
            <p:ph idx="1" type="body"/>
          </p:nvPr>
        </p:nvSpPr>
        <p:spPr>
          <a:xfrm>
            <a:off x="609600" y="1600205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61"/>
          <p:cNvSpPr txBox="1"/>
          <p:nvPr>
            <p:ph idx="10" type="dt"/>
          </p:nvPr>
        </p:nvSpPr>
        <p:spPr>
          <a:xfrm>
            <a:off x="609600" y="6356355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61"/>
          <p:cNvSpPr txBox="1"/>
          <p:nvPr>
            <p:ph idx="11" type="ftr"/>
          </p:nvPr>
        </p:nvSpPr>
        <p:spPr>
          <a:xfrm>
            <a:off x="4165600" y="6356355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61"/>
          <p:cNvSpPr txBox="1"/>
          <p:nvPr>
            <p:ph idx="12" type="sldNum"/>
          </p:nvPr>
        </p:nvSpPr>
        <p:spPr>
          <a:xfrm>
            <a:off x="8737600" y="6356355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2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9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7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0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4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3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1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8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5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9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2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0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7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1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3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7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5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50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48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44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45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49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52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58.png"/><Relationship Id="rId4" Type="http://schemas.openxmlformats.org/officeDocument/2006/relationships/image" Target="../media/image53.png"/><Relationship Id="rId5" Type="http://schemas.openxmlformats.org/officeDocument/2006/relationships/image" Target="../media/image60.png"/><Relationship Id="rId6" Type="http://schemas.openxmlformats.org/officeDocument/2006/relationships/image" Target="../media/image55.png"/><Relationship Id="rId7" Type="http://schemas.openxmlformats.org/officeDocument/2006/relationships/image" Target="../media/image63.png"/><Relationship Id="rId8" Type="http://schemas.openxmlformats.org/officeDocument/2006/relationships/image" Target="../media/image61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54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56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57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59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62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64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67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65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6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88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70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71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68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69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75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73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72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77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7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76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81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86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80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78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82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79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84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83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8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85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87.pn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90.png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92.png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9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"/>
          <p:cNvSpPr txBox="1"/>
          <p:nvPr>
            <p:ph idx="1" type="subTitle"/>
          </p:nvPr>
        </p:nvSpPr>
        <p:spPr>
          <a:xfrm>
            <a:off x="6384032" y="2052960"/>
            <a:ext cx="5604768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85000" lnSpcReduction="1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100000"/>
              <a:buNone/>
            </a:pPr>
            <a:r>
              <a:rPr b="1" lang="en-US" sz="4500">
                <a:latin typeface="Calibri"/>
                <a:ea typeface="Calibri"/>
                <a:cs typeface="Calibri"/>
                <a:sym typeface="Calibri"/>
              </a:rPr>
              <a:t>Chapter 2</a:t>
            </a:r>
            <a:endParaRPr/>
          </a:p>
          <a:p>
            <a:pPr indent="0" lvl="0" marL="0" rtl="0" algn="r">
              <a:spcBef>
                <a:spcPts val="765"/>
              </a:spcBef>
              <a:spcAft>
                <a:spcPts val="0"/>
              </a:spcAft>
              <a:buClr>
                <a:srgbClr val="FF0000"/>
              </a:buClr>
              <a:buSzPct val="100000"/>
              <a:buNone/>
            </a:pPr>
            <a:r>
              <a:rPr b="1" lang="en-US" sz="4500">
                <a:latin typeface="Calibri"/>
                <a:ea typeface="Calibri"/>
                <a:cs typeface="Calibri"/>
                <a:sym typeface="Calibri"/>
              </a:rPr>
              <a:t>BLOCKCHAIN TYPES AND CONSENSUS MECHANISM</a:t>
            </a:r>
            <a:endParaRPr b="1" sz="4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1"/>
          <p:cNvSpPr txBox="1"/>
          <p:nvPr>
            <p:ph idx="11" type="ftr"/>
          </p:nvPr>
        </p:nvSpPr>
        <p:spPr>
          <a:xfrm>
            <a:off x="3061186" y="6539056"/>
            <a:ext cx="3225316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Blockchain Technology</a:t>
            </a:r>
            <a:endParaRPr/>
          </a:p>
        </p:txBody>
      </p:sp>
      <p:sp>
        <p:nvSpPr>
          <p:cNvPr id="96" name="Google Shape;96;p1"/>
          <p:cNvSpPr txBox="1"/>
          <p:nvPr>
            <p:ph idx="12" type="sldNum"/>
          </p:nvPr>
        </p:nvSpPr>
        <p:spPr>
          <a:xfrm>
            <a:off x="8737600" y="6356355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0"/>
          <p:cNvSpPr txBox="1"/>
          <p:nvPr>
            <p:ph idx="10" type="dt"/>
          </p:nvPr>
        </p:nvSpPr>
        <p:spPr>
          <a:xfrm>
            <a:off x="609600" y="6356355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Chandramouli, Asha, Abhilash, Meena </a:t>
            </a:r>
            <a:endParaRPr/>
          </a:p>
        </p:txBody>
      </p:sp>
      <p:sp>
        <p:nvSpPr>
          <p:cNvPr id="243" name="Google Shape;243;p10"/>
          <p:cNvSpPr txBox="1"/>
          <p:nvPr>
            <p:ph idx="11" type="ftr"/>
          </p:nvPr>
        </p:nvSpPr>
        <p:spPr>
          <a:xfrm>
            <a:off x="4165600" y="6356355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Blockchain Technology</a:t>
            </a:r>
            <a:endParaRPr/>
          </a:p>
        </p:txBody>
      </p:sp>
      <p:sp>
        <p:nvSpPr>
          <p:cNvPr id="244" name="Google Shape;244;p10"/>
          <p:cNvSpPr txBox="1"/>
          <p:nvPr>
            <p:ph idx="12" type="sldNum"/>
          </p:nvPr>
        </p:nvSpPr>
        <p:spPr>
          <a:xfrm>
            <a:off x="8737600" y="6356355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45" name="Google Shape;245;p10"/>
          <p:cNvPicPr preferRelativeResize="0"/>
          <p:nvPr/>
        </p:nvPicPr>
        <p:blipFill rotWithShape="1">
          <a:blip r:embed="rId3">
            <a:alphaModFix/>
          </a:blip>
          <a:srcRect b="0" l="0" r="0" t="11228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1"/>
          <p:cNvSpPr txBox="1"/>
          <p:nvPr>
            <p:ph idx="10" type="dt"/>
          </p:nvPr>
        </p:nvSpPr>
        <p:spPr>
          <a:xfrm>
            <a:off x="609600" y="6356355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Chandramouli, Asha, Abhilash, Meena </a:t>
            </a:r>
            <a:endParaRPr/>
          </a:p>
        </p:txBody>
      </p:sp>
      <p:sp>
        <p:nvSpPr>
          <p:cNvPr id="251" name="Google Shape;251;p11"/>
          <p:cNvSpPr txBox="1"/>
          <p:nvPr>
            <p:ph idx="11" type="ftr"/>
          </p:nvPr>
        </p:nvSpPr>
        <p:spPr>
          <a:xfrm>
            <a:off x="4165600" y="6356355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Blockchain Technology</a:t>
            </a:r>
            <a:endParaRPr/>
          </a:p>
        </p:txBody>
      </p:sp>
      <p:sp>
        <p:nvSpPr>
          <p:cNvPr id="252" name="Google Shape;252;p11"/>
          <p:cNvSpPr txBox="1"/>
          <p:nvPr>
            <p:ph idx="12" type="sldNum"/>
          </p:nvPr>
        </p:nvSpPr>
        <p:spPr>
          <a:xfrm>
            <a:off x="8737600" y="6356355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53" name="Google Shape;253;p11"/>
          <p:cNvPicPr preferRelativeResize="0"/>
          <p:nvPr/>
        </p:nvPicPr>
        <p:blipFill rotWithShape="1">
          <a:blip r:embed="rId3">
            <a:alphaModFix/>
          </a:blip>
          <a:srcRect b="0" l="0" r="0" t="11228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12"/>
          <p:cNvSpPr txBox="1"/>
          <p:nvPr>
            <p:ph idx="10" type="dt"/>
          </p:nvPr>
        </p:nvSpPr>
        <p:spPr>
          <a:xfrm>
            <a:off x="609600" y="6356355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Chandramouli, Asha, Abhilash, Meena </a:t>
            </a:r>
            <a:endParaRPr/>
          </a:p>
        </p:txBody>
      </p:sp>
      <p:sp>
        <p:nvSpPr>
          <p:cNvPr id="259" name="Google Shape;259;p12"/>
          <p:cNvSpPr txBox="1"/>
          <p:nvPr>
            <p:ph idx="11" type="ftr"/>
          </p:nvPr>
        </p:nvSpPr>
        <p:spPr>
          <a:xfrm>
            <a:off x="4165600" y="6356355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Blockchain Technology</a:t>
            </a:r>
            <a:endParaRPr/>
          </a:p>
        </p:txBody>
      </p:sp>
      <p:sp>
        <p:nvSpPr>
          <p:cNvPr id="260" name="Google Shape;260;p12"/>
          <p:cNvSpPr txBox="1"/>
          <p:nvPr>
            <p:ph idx="12" type="sldNum"/>
          </p:nvPr>
        </p:nvSpPr>
        <p:spPr>
          <a:xfrm>
            <a:off x="8737600" y="6356355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61" name="Google Shape;261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13"/>
          <p:cNvSpPr txBox="1"/>
          <p:nvPr>
            <p:ph idx="10" type="dt"/>
          </p:nvPr>
        </p:nvSpPr>
        <p:spPr>
          <a:xfrm>
            <a:off x="609600" y="6356355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Chandramouli, Asha, Abhilash, Meena </a:t>
            </a:r>
            <a:endParaRPr/>
          </a:p>
        </p:txBody>
      </p:sp>
      <p:sp>
        <p:nvSpPr>
          <p:cNvPr id="267" name="Google Shape;267;p13"/>
          <p:cNvSpPr txBox="1"/>
          <p:nvPr>
            <p:ph idx="11" type="ftr"/>
          </p:nvPr>
        </p:nvSpPr>
        <p:spPr>
          <a:xfrm>
            <a:off x="4165600" y="6356355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Blockchain Technology</a:t>
            </a:r>
            <a:endParaRPr/>
          </a:p>
        </p:txBody>
      </p:sp>
      <p:sp>
        <p:nvSpPr>
          <p:cNvPr id="268" name="Google Shape;268;p13"/>
          <p:cNvSpPr txBox="1"/>
          <p:nvPr>
            <p:ph idx="12" type="sldNum"/>
          </p:nvPr>
        </p:nvSpPr>
        <p:spPr>
          <a:xfrm>
            <a:off x="8737600" y="6356355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69" name="Google Shape;269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4"/>
          <p:cNvSpPr txBox="1"/>
          <p:nvPr>
            <p:ph idx="10" type="dt"/>
          </p:nvPr>
        </p:nvSpPr>
        <p:spPr>
          <a:xfrm>
            <a:off x="609600" y="6356355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Chandramouli, Asha, Abhilash, Meena </a:t>
            </a:r>
            <a:endParaRPr/>
          </a:p>
        </p:txBody>
      </p:sp>
      <p:sp>
        <p:nvSpPr>
          <p:cNvPr id="275" name="Google Shape;275;p14"/>
          <p:cNvSpPr txBox="1"/>
          <p:nvPr>
            <p:ph idx="11" type="ftr"/>
          </p:nvPr>
        </p:nvSpPr>
        <p:spPr>
          <a:xfrm>
            <a:off x="4165600" y="6356355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Blockchain Technology</a:t>
            </a:r>
            <a:endParaRPr/>
          </a:p>
        </p:txBody>
      </p:sp>
      <p:sp>
        <p:nvSpPr>
          <p:cNvPr id="276" name="Google Shape;276;p14"/>
          <p:cNvSpPr txBox="1"/>
          <p:nvPr>
            <p:ph idx="12" type="sldNum"/>
          </p:nvPr>
        </p:nvSpPr>
        <p:spPr>
          <a:xfrm>
            <a:off x="8737600" y="6356355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77" name="Google Shape;277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1999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5"/>
          <p:cNvSpPr txBox="1"/>
          <p:nvPr>
            <p:ph idx="10" type="dt"/>
          </p:nvPr>
        </p:nvSpPr>
        <p:spPr>
          <a:xfrm>
            <a:off x="609600" y="6356355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Chandramouli, Asha, Abhilash, Meena </a:t>
            </a:r>
            <a:endParaRPr/>
          </a:p>
        </p:txBody>
      </p:sp>
      <p:sp>
        <p:nvSpPr>
          <p:cNvPr id="283" name="Google Shape;283;p15"/>
          <p:cNvSpPr txBox="1"/>
          <p:nvPr>
            <p:ph idx="11" type="ftr"/>
          </p:nvPr>
        </p:nvSpPr>
        <p:spPr>
          <a:xfrm>
            <a:off x="4165600" y="6356355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Blockchain Technology</a:t>
            </a:r>
            <a:endParaRPr/>
          </a:p>
        </p:txBody>
      </p:sp>
      <p:sp>
        <p:nvSpPr>
          <p:cNvPr id="284" name="Google Shape;284;p15"/>
          <p:cNvSpPr txBox="1"/>
          <p:nvPr>
            <p:ph idx="12" type="sldNum"/>
          </p:nvPr>
        </p:nvSpPr>
        <p:spPr>
          <a:xfrm>
            <a:off x="8737600" y="6356355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85" name="Google Shape;285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16"/>
          <p:cNvSpPr txBox="1"/>
          <p:nvPr>
            <p:ph idx="10" type="dt"/>
          </p:nvPr>
        </p:nvSpPr>
        <p:spPr>
          <a:xfrm>
            <a:off x="609600" y="6356355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Chandramouli, Asha, Abhilash, Meena </a:t>
            </a:r>
            <a:endParaRPr/>
          </a:p>
        </p:txBody>
      </p:sp>
      <p:sp>
        <p:nvSpPr>
          <p:cNvPr id="291" name="Google Shape;291;p16"/>
          <p:cNvSpPr txBox="1"/>
          <p:nvPr>
            <p:ph idx="11" type="ftr"/>
          </p:nvPr>
        </p:nvSpPr>
        <p:spPr>
          <a:xfrm>
            <a:off x="4165600" y="6356355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Blockchain Technology</a:t>
            </a:r>
            <a:endParaRPr/>
          </a:p>
        </p:txBody>
      </p:sp>
      <p:sp>
        <p:nvSpPr>
          <p:cNvPr id="292" name="Google Shape;292;p16"/>
          <p:cNvSpPr txBox="1"/>
          <p:nvPr>
            <p:ph idx="12" type="sldNum"/>
          </p:nvPr>
        </p:nvSpPr>
        <p:spPr>
          <a:xfrm>
            <a:off x="8737600" y="6356355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93" name="Google Shape;293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17"/>
          <p:cNvSpPr txBox="1"/>
          <p:nvPr>
            <p:ph idx="10" type="dt"/>
          </p:nvPr>
        </p:nvSpPr>
        <p:spPr>
          <a:xfrm>
            <a:off x="609600" y="6356355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Chandramouli, Asha, Abhilash, Meena </a:t>
            </a:r>
            <a:endParaRPr/>
          </a:p>
        </p:txBody>
      </p:sp>
      <p:sp>
        <p:nvSpPr>
          <p:cNvPr id="299" name="Google Shape;299;p17"/>
          <p:cNvSpPr txBox="1"/>
          <p:nvPr>
            <p:ph idx="11" type="ftr"/>
          </p:nvPr>
        </p:nvSpPr>
        <p:spPr>
          <a:xfrm>
            <a:off x="4165600" y="6356355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Blockchain Technology</a:t>
            </a:r>
            <a:endParaRPr/>
          </a:p>
        </p:txBody>
      </p:sp>
      <p:sp>
        <p:nvSpPr>
          <p:cNvPr id="300" name="Google Shape;300;p17"/>
          <p:cNvSpPr txBox="1"/>
          <p:nvPr>
            <p:ph idx="12" type="sldNum"/>
          </p:nvPr>
        </p:nvSpPr>
        <p:spPr>
          <a:xfrm>
            <a:off x="8737600" y="6356355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01" name="Google Shape;301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18"/>
          <p:cNvSpPr txBox="1"/>
          <p:nvPr>
            <p:ph idx="10" type="dt"/>
          </p:nvPr>
        </p:nvSpPr>
        <p:spPr>
          <a:xfrm>
            <a:off x="609600" y="6356355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Chandramouli, Asha, Abhilash, Meena </a:t>
            </a:r>
            <a:endParaRPr/>
          </a:p>
        </p:txBody>
      </p:sp>
      <p:sp>
        <p:nvSpPr>
          <p:cNvPr id="307" name="Google Shape;307;p18"/>
          <p:cNvSpPr txBox="1"/>
          <p:nvPr>
            <p:ph idx="11" type="ftr"/>
          </p:nvPr>
        </p:nvSpPr>
        <p:spPr>
          <a:xfrm>
            <a:off x="4165600" y="6356355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Blockchain Technology</a:t>
            </a:r>
            <a:endParaRPr/>
          </a:p>
        </p:txBody>
      </p:sp>
      <p:sp>
        <p:nvSpPr>
          <p:cNvPr id="308" name="Google Shape;308;p18"/>
          <p:cNvSpPr txBox="1"/>
          <p:nvPr>
            <p:ph idx="12" type="sldNum"/>
          </p:nvPr>
        </p:nvSpPr>
        <p:spPr>
          <a:xfrm>
            <a:off x="8737600" y="6356355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09" name="Google Shape;309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19"/>
          <p:cNvSpPr txBox="1"/>
          <p:nvPr>
            <p:ph idx="10" type="dt"/>
          </p:nvPr>
        </p:nvSpPr>
        <p:spPr>
          <a:xfrm>
            <a:off x="609600" y="6356355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Chandramouli, Asha, Abhilash, Meena </a:t>
            </a:r>
            <a:endParaRPr/>
          </a:p>
        </p:txBody>
      </p:sp>
      <p:sp>
        <p:nvSpPr>
          <p:cNvPr id="315" name="Google Shape;315;p19"/>
          <p:cNvSpPr txBox="1"/>
          <p:nvPr>
            <p:ph idx="11" type="ftr"/>
          </p:nvPr>
        </p:nvSpPr>
        <p:spPr>
          <a:xfrm>
            <a:off x="4165600" y="6356355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Blockchain Technology</a:t>
            </a:r>
            <a:endParaRPr/>
          </a:p>
        </p:txBody>
      </p:sp>
      <p:sp>
        <p:nvSpPr>
          <p:cNvPr id="316" name="Google Shape;316;p19"/>
          <p:cNvSpPr txBox="1"/>
          <p:nvPr>
            <p:ph idx="12" type="sldNum"/>
          </p:nvPr>
        </p:nvSpPr>
        <p:spPr>
          <a:xfrm>
            <a:off x="8737600" y="6356355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17" name="Google Shape;317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0"/>
            <a:ext cx="12192001" cy="69943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" name="Google Shape;101;p2"/>
          <p:cNvGrpSpPr/>
          <p:nvPr/>
        </p:nvGrpSpPr>
        <p:grpSpPr>
          <a:xfrm>
            <a:off x="602719" y="1393917"/>
            <a:ext cx="5650216" cy="4319476"/>
            <a:chOff x="1244866" y="581005"/>
            <a:chExt cx="5650216" cy="4319476"/>
          </a:xfrm>
        </p:grpSpPr>
        <p:grpSp>
          <p:nvGrpSpPr>
            <p:cNvPr id="102" name="Google Shape;102;p2"/>
            <p:cNvGrpSpPr/>
            <p:nvPr/>
          </p:nvGrpSpPr>
          <p:grpSpPr>
            <a:xfrm>
              <a:off x="1244866" y="716402"/>
              <a:ext cx="4206240" cy="4184079"/>
              <a:chOff x="711982" y="1333456"/>
              <a:chExt cx="4714698" cy="4689857"/>
            </a:xfrm>
          </p:grpSpPr>
          <p:sp>
            <p:nvSpPr>
              <p:cNvPr id="103" name="Google Shape;103;p2"/>
              <p:cNvSpPr/>
              <p:nvPr/>
            </p:nvSpPr>
            <p:spPr>
              <a:xfrm rot="10800000">
                <a:off x="2728461" y="1333456"/>
                <a:ext cx="968057" cy="866745"/>
              </a:xfrm>
              <a:prstGeom prst="heptagon">
                <a:avLst>
                  <a:gd fmla="val 102572" name="hf"/>
                  <a:gd fmla="val 105210" name="vf"/>
                </a:avLst>
              </a:prstGeom>
              <a:gradFill>
                <a:gsLst>
                  <a:gs pos="0">
                    <a:srgbClr val="D6E3BC"/>
                  </a:gs>
                  <a:gs pos="27000">
                    <a:srgbClr val="9FBD61"/>
                  </a:gs>
                  <a:gs pos="84000">
                    <a:schemeClr val="dk1"/>
                  </a:gs>
                  <a:gs pos="100000">
                    <a:schemeClr val="dk1"/>
                  </a:gs>
                </a:gsLst>
                <a:path path="circle">
                  <a:fillToRect b="50%" l="50%" r="50%" t="50%"/>
                </a:path>
                <a:tileRect/>
              </a:gradFill>
              <a:ln cap="flat" cmpd="sng" w="254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" name="Google Shape;104;p2"/>
              <p:cNvSpPr/>
              <p:nvPr/>
            </p:nvSpPr>
            <p:spPr>
              <a:xfrm>
                <a:off x="1045364" y="3493294"/>
                <a:ext cx="619125" cy="552450"/>
              </a:xfrm>
              <a:prstGeom prst="ellipse">
                <a:avLst/>
              </a:prstGeom>
              <a:solidFill>
                <a:schemeClr val="lt1"/>
              </a:solidFill>
              <a:ln cap="flat" cmpd="sng" w="254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" name="Google Shape;105;p2"/>
              <p:cNvSpPr/>
              <p:nvPr/>
            </p:nvSpPr>
            <p:spPr>
              <a:xfrm>
                <a:off x="1833556" y="4329112"/>
                <a:ext cx="619125" cy="552450"/>
              </a:xfrm>
              <a:prstGeom prst="ellipse">
                <a:avLst/>
              </a:prstGeom>
              <a:solidFill>
                <a:schemeClr val="lt1"/>
              </a:solidFill>
              <a:ln cap="flat" cmpd="sng" w="254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" name="Google Shape;106;p2"/>
              <p:cNvSpPr/>
              <p:nvPr/>
            </p:nvSpPr>
            <p:spPr>
              <a:xfrm>
                <a:off x="4807555" y="4619625"/>
                <a:ext cx="619125" cy="552450"/>
              </a:xfrm>
              <a:prstGeom prst="ellipse">
                <a:avLst/>
              </a:prstGeom>
              <a:solidFill>
                <a:schemeClr val="lt1"/>
              </a:solidFill>
              <a:ln cap="flat" cmpd="sng" w="254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" name="Google Shape;107;p2"/>
              <p:cNvSpPr/>
              <p:nvPr/>
            </p:nvSpPr>
            <p:spPr>
              <a:xfrm>
                <a:off x="971549" y="2533650"/>
                <a:ext cx="619125" cy="552450"/>
              </a:xfrm>
              <a:prstGeom prst="ellipse">
                <a:avLst/>
              </a:prstGeom>
              <a:solidFill>
                <a:schemeClr val="lt1"/>
              </a:solidFill>
              <a:ln cap="flat" cmpd="sng" w="254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" name="Google Shape;108;p2"/>
              <p:cNvSpPr/>
              <p:nvPr/>
            </p:nvSpPr>
            <p:spPr>
              <a:xfrm>
                <a:off x="2241854" y="5470863"/>
                <a:ext cx="619125" cy="552450"/>
              </a:xfrm>
              <a:prstGeom prst="ellipse">
                <a:avLst/>
              </a:prstGeom>
              <a:solidFill>
                <a:schemeClr val="lt1"/>
              </a:solidFill>
              <a:ln cap="flat" cmpd="sng" w="254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" name="Google Shape;109;p2"/>
              <p:cNvSpPr/>
              <p:nvPr/>
            </p:nvSpPr>
            <p:spPr>
              <a:xfrm>
                <a:off x="2895598" y="4695825"/>
                <a:ext cx="619125" cy="552450"/>
              </a:xfrm>
              <a:prstGeom prst="ellipse">
                <a:avLst/>
              </a:prstGeom>
              <a:solidFill>
                <a:schemeClr val="lt1"/>
              </a:solidFill>
              <a:ln cap="flat" cmpd="sng" w="254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" name="Google Shape;110;p2"/>
              <p:cNvSpPr/>
              <p:nvPr/>
            </p:nvSpPr>
            <p:spPr>
              <a:xfrm>
                <a:off x="3533772" y="5448300"/>
                <a:ext cx="619125" cy="552450"/>
              </a:xfrm>
              <a:prstGeom prst="ellipse">
                <a:avLst/>
              </a:prstGeom>
              <a:solidFill>
                <a:schemeClr val="lt1"/>
              </a:solidFill>
              <a:ln cap="flat" cmpd="sng" w="254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" name="Google Shape;111;p2"/>
              <p:cNvSpPr/>
              <p:nvPr/>
            </p:nvSpPr>
            <p:spPr>
              <a:xfrm>
                <a:off x="3890960" y="4329112"/>
                <a:ext cx="619125" cy="552450"/>
              </a:xfrm>
              <a:prstGeom prst="ellipse">
                <a:avLst/>
              </a:prstGeom>
              <a:solidFill>
                <a:schemeClr val="lt1"/>
              </a:solidFill>
              <a:ln cap="flat" cmpd="sng" w="254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" name="Google Shape;112;p2"/>
              <p:cNvSpPr/>
              <p:nvPr/>
            </p:nvSpPr>
            <p:spPr>
              <a:xfrm>
                <a:off x="4486274" y="3457575"/>
                <a:ext cx="619125" cy="552450"/>
              </a:xfrm>
              <a:prstGeom prst="ellipse">
                <a:avLst/>
              </a:prstGeom>
              <a:solidFill>
                <a:schemeClr val="lt1"/>
              </a:solidFill>
              <a:ln cap="flat" cmpd="sng" w="254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" name="Google Shape;113;p2"/>
              <p:cNvSpPr/>
              <p:nvPr/>
            </p:nvSpPr>
            <p:spPr>
              <a:xfrm>
                <a:off x="4795837" y="2533650"/>
                <a:ext cx="619125" cy="552450"/>
              </a:xfrm>
              <a:prstGeom prst="ellipse">
                <a:avLst/>
              </a:prstGeom>
              <a:solidFill>
                <a:schemeClr val="lt1"/>
              </a:solidFill>
              <a:ln cap="flat" cmpd="sng" w="254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" name="Google Shape;114;p2"/>
              <p:cNvSpPr/>
              <p:nvPr/>
            </p:nvSpPr>
            <p:spPr>
              <a:xfrm>
                <a:off x="711982" y="4605337"/>
                <a:ext cx="619125" cy="552450"/>
              </a:xfrm>
              <a:prstGeom prst="ellipse">
                <a:avLst/>
              </a:prstGeom>
              <a:solidFill>
                <a:schemeClr val="lt1"/>
              </a:solidFill>
              <a:ln cap="flat" cmpd="sng" w="254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15" name="Google Shape;115;p2"/>
              <p:cNvCxnSpPr>
                <a:endCxn id="107" idx="6"/>
              </p:cNvCxnSpPr>
              <p:nvPr/>
            </p:nvCxnSpPr>
            <p:spPr>
              <a:xfrm flipH="1">
                <a:off x="1590674" y="2190675"/>
                <a:ext cx="1614600" cy="619200"/>
              </a:xfrm>
              <a:prstGeom prst="straightConnector1">
                <a:avLst/>
              </a:prstGeom>
              <a:noFill/>
              <a:ln cap="flat" cmpd="sng" w="15875">
                <a:solidFill>
                  <a:schemeClr val="dk1"/>
                </a:solidFill>
                <a:prstDash val="solid"/>
                <a:round/>
                <a:headEnd len="sm" w="sm" type="none"/>
                <a:tailEnd len="lg" w="lg" type="stealth"/>
              </a:ln>
            </p:spPr>
          </p:cxnSp>
          <p:cxnSp>
            <p:nvCxnSpPr>
              <p:cNvPr id="116" name="Google Shape;116;p2"/>
              <p:cNvCxnSpPr>
                <a:endCxn id="109" idx="0"/>
              </p:cNvCxnSpPr>
              <p:nvPr/>
            </p:nvCxnSpPr>
            <p:spPr>
              <a:xfrm>
                <a:off x="3190761" y="2190825"/>
                <a:ext cx="14400" cy="2505000"/>
              </a:xfrm>
              <a:prstGeom prst="straightConnector1">
                <a:avLst/>
              </a:prstGeom>
              <a:noFill/>
              <a:ln cap="flat" cmpd="sng" w="15875">
                <a:solidFill>
                  <a:schemeClr val="dk1"/>
                </a:solidFill>
                <a:prstDash val="solid"/>
                <a:round/>
                <a:headEnd len="sm" w="sm" type="none"/>
                <a:tailEnd len="lg" w="lg" type="stealth"/>
              </a:ln>
            </p:spPr>
          </p:cxnSp>
          <p:cxnSp>
            <p:nvCxnSpPr>
              <p:cNvPr id="117" name="Google Shape;117;p2"/>
              <p:cNvCxnSpPr>
                <a:endCxn id="113" idx="2"/>
              </p:cNvCxnSpPr>
              <p:nvPr/>
            </p:nvCxnSpPr>
            <p:spPr>
              <a:xfrm>
                <a:off x="3212437" y="2190675"/>
                <a:ext cx="1583400" cy="619200"/>
              </a:xfrm>
              <a:prstGeom prst="straightConnector1">
                <a:avLst/>
              </a:prstGeom>
              <a:noFill/>
              <a:ln cap="flat" cmpd="sng" w="15875">
                <a:solidFill>
                  <a:schemeClr val="dk1"/>
                </a:solidFill>
                <a:prstDash val="solid"/>
                <a:round/>
                <a:headEnd len="sm" w="sm" type="none"/>
                <a:tailEnd len="lg" w="lg" type="stealth"/>
              </a:ln>
            </p:spPr>
          </p:cxnSp>
          <p:cxnSp>
            <p:nvCxnSpPr>
              <p:cNvPr id="118" name="Google Shape;118;p2"/>
              <p:cNvCxnSpPr>
                <a:endCxn id="104" idx="7"/>
              </p:cNvCxnSpPr>
              <p:nvPr/>
            </p:nvCxnSpPr>
            <p:spPr>
              <a:xfrm flipH="1">
                <a:off x="1573820" y="2214598"/>
                <a:ext cx="1631400" cy="1359600"/>
              </a:xfrm>
              <a:prstGeom prst="straightConnector1">
                <a:avLst/>
              </a:prstGeom>
              <a:noFill/>
              <a:ln cap="flat" cmpd="sng" w="15875">
                <a:solidFill>
                  <a:schemeClr val="dk1"/>
                </a:solidFill>
                <a:prstDash val="solid"/>
                <a:round/>
                <a:headEnd len="sm" w="sm" type="none"/>
                <a:tailEnd len="lg" w="lg" type="stealth"/>
              </a:ln>
            </p:spPr>
          </p:cxnSp>
          <p:cxnSp>
            <p:nvCxnSpPr>
              <p:cNvPr id="119" name="Google Shape;119;p2"/>
              <p:cNvCxnSpPr>
                <a:endCxn id="112" idx="1"/>
              </p:cNvCxnSpPr>
              <p:nvPr/>
            </p:nvCxnSpPr>
            <p:spPr>
              <a:xfrm>
                <a:off x="3212243" y="2190879"/>
                <a:ext cx="1364700" cy="1347600"/>
              </a:xfrm>
              <a:prstGeom prst="straightConnector1">
                <a:avLst/>
              </a:prstGeom>
              <a:noFill/>
              <a:ln cap="flat" cmpd="sng" w="15875">
                <a:solidFill>
                  <a:schemeClr val="dk1"/>
                </a:solidFill>
                <a:prstDash val="solid"/>
                <a:round/>
                <a:headEnd len="sm" w="sm" type="none"/>
                <a:tailEnd len="lg" w="lg" type="stealth"/>
              </a:ln>
            </p:spPr>
          </p:cxnSp>
          <p:cxnSp>
            <p:nvCxnSpPr>
              <p:cNvPr id="120" name="Google Shape;120;p2"/>
              <p:cNvCxnSpPr>
                <a:endCxn id="105" idx="7"/>
              </p:cNvCxnSpPr>
              <p:nvPr/>
            </p:nvCxnSpPr>
            <p:spPr>
              <a:xfrm flipH="1">
                <a:off x="2362012" y="2214616"/>
                <a:ext cx="860100" cy="2195400"/>
              </a:xfrm>
              <a:prstGeom prst="straightConnector1">
                <a:avLst/>
              </a:prstGeom>
              <a:noFill/>
              <a:ln cap="flat" cmpd="sng" w="15875">
                <a:solidFill>
                  <a:schemeClr val="dk1"/>
                </a:solidFill>
                <a:prstDash val="solid"/>
                <a:round/>
                <a:headEnd len="sm" w="sm" type="none"/>
                <a:tailEnd len="lg" w="lg" type="stealth"/>
              </a:ln>
            </p:spPr>
          </p:cxnSp>
          <p:cxnSp>
            <p:nvCxnSpPr>
              <p:cNvPr id="121" name="Google Shape;121;p2"/>
              <p:cNvCxnSpPr>
                <a:endCxn id="111" idx="1"/>
              </p:cNvCxnSpPr>
              <p:nvPr/>
            </p:nvCxnSpPr>
            <p:spPr>
              <a:xfrm>
                <a:off x="3212429" y="2214616"/>
                <a:ext cx="769200" cy="2195400"/>
              </a:xfrm>
              <a:prstGeom prst="straightConnector1">
                <a:avLst/>
              </a:prstGeom>
              <a:noFill/>
              <a:ln cap="flat" cmpd="sng" w="15875">
                <a:solidFill>
                  <a:schemeClr val="dk1"/>
                </a:solidFill>
                <a:prstDash val="solid"/>
                <a:round/>
                <a:headEnd len="sm" w="sm" type="none"/>
                <a:tailEnd len="lg" w="lg" type="stealth"/>
              </a:ln>
            </p:spPr>
          </p:cxnSp>
          <p:cxnSp>
            <p:nvCxnSpPr>
              <p:cNvPr id="122" name="Google Shape;122;p2"/>
              <p:cNvCxnSpPr>
                <a:endCxn id="106" idx="1"/>
              </p:cNvCxnSpPr>
              <p:nvPr/>
            </p:nvCxnSpPr>
            <p:spPr>
              <a:xfrm>
                <a:off x="3205024" y="2190729"/>
                <a:ext cx="1693200" cy="2509800"/>
              </a:xfrm>
              <a:prstGeom prst="straightConnector1">
                <a:avLst/>
              </a:prstGeom>
              <a:noFill/>
              <a:ln cap="flat" cmpd="sng" w="15875">
                <a:solidFill>
                  <a:schemeClr val="dk1"/>
                </a:solidFill>
                <a:prstDash val="solid"/>
                <a:round/>
                <a:headEnd len="sm" w="sm" type="none"/>
                <a:tailEnd len="lg" w="lg" type="stealth"/>
              </a:ln>
            </p:spPr>
          </p:cxnSp>
          <p:cxnSp>
            <p:nvCxnSpPr>
              <p:cNvPr id="123" name="Google Shape;123;p2"/>
              <p:cNvCxnSpPr>
                <a:endCxn id="114" idx="7"/>
              </p:cNvCxnSpPr>
              <p:nvPr/>
            </p:nvCxnSpPr>
            <p:spPr>
              <a:xfrm flipH="1">
                <a:off x="1240438" y="2190841"/>
                <a:ext cx="1971900" cy="2495400"/>
              </a:xfrm>
              <a:prstGeom prst="straightConnector1">
                <a:avLst/>
              </a:prstGeom>
              <a:noFill/>
              <a:ln cap="flat" cmpd="sng" w="15875">
                <a:solidFill>
                  <a:schemeClr val="dk1"/>
                </a:solidFill>
                <a:prstDash val="solid"/>
                <a:round/>
                <a:headEnd len="sm" w="sm" type="none"/>
                <a:tailEnd len="lg" w="lg" type="stealth"/>
              </a:ln>
            </p:spPr>
          </p:cxnSp>
          <p:cxnSp>
            <p:nvCxnSpPr>
              <p:cNvPr id="124" name="Google Shape;124;p2"/>
              <p:cNvCxnSpPr>
                <a:endCxn id="108" idx="0"/>
              </p:cNvCxnSpPr>
              <p:nvPr/>
            </p:nvCxnSpPr>
            <p:spPr>
              <a:xfrm flipH="1">
                <a:off x="2551417" y="2190663"/>
                <a:ext cx="653700" cy="3280200"/>
              </a:xfrm>
              <a:prstGeom prst="straightConnector1">
                <a:avLst/>
              </a:prstGeom>
              <a:noFill/>
              <a:ln cap="flat" cmpd="sng" w="15875">
                <a:solidFill>
                  <a:schemeClr val="dk1"/>
                </a:solidFill>
                <a:prstDash val="solid"/>
                <a:round/>
                <a:headEnd len="sm" w="sm" type="none"/>
                <a:tailEnd len="lg" w="lg" type="stealth"/>
              </a:ln>
            </p:spPr>
          </p:cxnSp>
          <p:cxnSp>
            <p:nvCxnSpPr>
              <p:cNvPr id="125" name="Google Shape;125;p2"/>
              <p:cNvCxnSpPr>
                <a:endCxn id="110" idx="0"/>
              </p:cNvCxnSpPr>
              <p:nvPr/>
            </p:nvCxnSpPr>
            <p:spPr>
              <a:xfrm>
                <a:off x="3205235" y="2190600"/>
                <a:ext cx="638100" cy="3257700"/>
              </a:xfrm>
              <a:prstGeom prst="straightConnector1">
                <a:avLst/>
              </a:prstGeom>
              <a:noFill/>
              <a:ln cap="flat" cmpd="sng" w="15875">
                <a:solidFill>
                  <a:schemeClr val="dk1"/>
                </a:solidFill>
                <a:prstDash val="solid"/>
                <a:round/>
                <a:headEnd len="sm" w="sm" type="none"/>
                <a:tailEnd len="lg" w="lg" type="stealth"/>
              </a:ln>
            </p:spPr>
          </p:cxnSp>
        </p:grpSp>
        <p:sp>
          <p:nvSpPr>
            <p:cNvPr id="126" name="Google Shape;126;p2"/>
            <p:cNvSpPr txBox="1"/>
            <p:nvPr/>
          </p:nvSpPr>
          <p:spPr>
            <a:xfrm>
              <a:off x="5892392" y="2379600"/>
              <a:ext cx="1002690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6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Nodes</a:t>
              </a:r>
              <a:endParaRPr b="1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27" name="Google Shape;127;p2"/>
            <p:cNvCxnSpPr>
              <a:stCxn id="113" idx="5"/>
              <a:endCxn id="126" idx="1"/>
            </p:cNvCxnSpPr>
            <p:nvPr/>
          </p:nvCxnSpPr>
          <p:spPr>
            <a:xfrm>
              <a:off x="5359761" y="2207853"/>
              <a:ext cx="532500" cy="341100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dash"/>
              <a:round/>
              <a:headEnd len="sm" w="sm" type="none"/>
              <a:tailEnd len="sm" w="sm" type="none"/>
            </a:ln>
          </p:spPr>
        </p:cxnSp>
        <p:cxnSp>
          <p:nvCxnSpPr>
            <p:cNvPr id="128" name="Google Shape;128;p2"/>
            <p:cNvCxnSpPr>
              <a:stCxn id="126" idx="1"/>
              <a:endCxn id="112" idx="6"/>
            </p:cNvCxnSpPr>
            <p:nvPr/>
          </p:nvCxnSpPr>
          <p:spPr>
            <a:xfrm flipH="1">
              <a:off x="5164592" y="2548877"/>
              <a:ext cx="727800" cy="309000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dash"/>
              <a:round/>
              <a:headEnd len="sm" w="sm" type="none"/>
              <a:tailEnd len="sm" w="sm" type="none"/>
            </a:ln>
          </p:spPr>
        </p:cxnSp>
        <p:sp>
          <p:nvSpPr>
            <p:cNvPr id="129" name="Google Shape;129;p2"/>
            <p:cNvSpPr txBox="1"/>
            <p:nvPr/>
          </p:nvSpPr>
          <p:spPr>
            <a:xfrm>
              <a:off x="4395286" y="581005"/>
              <a:ext cx="1811761" cy="5847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6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Central Server / Authority</a:t>
              </a:r>
              <a:endParaRPr b="1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30" name="Google Shape;130;p2"/>
            <p:cNvCxnSpPr>
              <a:stCxn id="103" idx="4"/>
              <a:endCxn id="129" idx="1"/>
            </p:cNvCxnSpPr>
            <p:nvPr/>
          </p:nvCxnSpPr>
          <p:spPr>
            <a:xfrm flipH="1" rot="10800000">
              <a:off x="3907536" y="873277"/>
              <a:ext cx="487800" cy="119100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dash"/>
              <a:round/>
              <a:headEnd len="sm" w="sm" type="none"/>
              <a:tailEnd len="sm" w="sm" type="none"/>
            </a:ln>
          </p:spPr>
        </p:cxnSp>
      </p:grpSp>
      <p:sp>
        <p:nvSpPr>
          <p:cNvPr id="131" name="Google Shape;131;p2"/>
          <p:cNvSpPr/>
          <p:nvPr/>
        </p:nvSpPr>
        <p:spPr>
          <a:xfrm>
            <a:off x="472097" y="122527"/>
            <a:ext cx="10733315" cy="7294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Centralized Network</a:t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2"/>
          <p:cNvSpPr txBox="1"/>
          <p:nvPr/>
        </p:nvSpPr>
        <p:spPr>
          <a:xfrm>
            <a:off x="2248764" y="6054476"/>
            <a:ext cx="256883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Centralized Network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2"/>
          <p:cNvSpPr/>
          <p:nvPr/>
        </p:nvSpPr>
        <p:spPr>
          <a:xfrm>
            <a:off x="6186001" y="961837"/>
            <a:ext cx="5703753" cy="50649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 centralized systems, only a central authority or administrator has the power to maintain and update the database.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All the data flows are controlled and managed by the central authority.  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central authority maintains the database by defining the rules and procedures users can have on adding, deleting, or updating the data. 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All the nodes (computers and devices) connected to the network are subject to the access granted by the central authority. 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 simple words, the central authority makes all the decisions. A failure at the center means the collapse of the entire system.</a:t>
            </a:r>
            <a:endParaRPr/>
          </a:p>
        </p:txBody>
      </p:sp>
      <p:sp>
        <p:nvSpPr>
          <p:cNvPr id="134" name="Google Shape;134;p2"/>
          <p:cNvSpPr txBox="1"/>
          <p:nvPr>
            <p:ph idx="10" type="dt"/>
          </p:nvPr>
        </p:nvSpPr>
        <p:spPr>
          <a:xfrm>
            <a:off x="609600" y="6356355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Chandramouli, Asha, Abhilash, Meena </a:t>
            </a:r>
            <a:endParaRPr/>
          </a:p>
        </p:txBody>
      </p:sp>
      <p:sp>
        <p:nvSpPr>
          <p:cNvPr id="135" name="Google Shape;135;p2"/>
          <p:cNvSpPr txBox="1"/>
          <p:nvPr>
            <p:ph idx="11" type="ftr"/>
          </p:nvPr>
        </p:nvSpPr>
        <p:spPr>
          <a:xfrm>
            <a:off x="4165600" y="6356355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Blockchain Technology</a:t>
            </a:r>
            <a:endParaRPr/>
          </a:p>
        </p:txBody>
      </p:sp>
      <p:sp>
        <p:nvSpPr>
          <p:cNvPr id="136" name="Google Shape;136;p2"/>
          <p:cNvSpPr txBox="1"/>
          <p:nvPr>
            <p:ph idx="12" type="sldNum"/>
          </p:nvPr>
        </p:nvSpPr>
        <p:spPr>
          <a:xfrm>
            <a:off x="8737600" y="6356355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20"/>
          <p:cNvSpPr txBox="1"/>
          <p:nvPr>
            <p:ph idx="10" type="dt"/>
          </p:nvPr>
        </p:nvSpPr>
        <p:spPr>
          <a:xfrm>
            <a:off x="609600" y="6356355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Chandramouli, Asha, Abhilash, Meena </a:t>
            </a:r>
            <a:endParaRPr/>
          </a:p>
        </p:txBody>
      </p:sp>
      <p:sp>
        <p:nvSpPr>
          <p:cNvPr id="323" name="Google Shape;323;p20"/>
          <p:cNvSpPr txBox="1"/>
          <p:nvPr>
            <p:ph idx="11" type="ftr"/>
          </p:nvPr>
        </p:nvSpPr>
        <p:spPr>
          <a:xfrm>
            <a:off x="4165600" y="6356355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Blockchain Technology</a:t>
            </a:r>
            <a:endParaRPr/>
          </a:p>
        </p:txBody>
      </p:sp>
      <p:sp>
        <p:nvSpPr>
          <p:cNvPr id="324" name="Google Shape;324;p20"/>
          <p:cNvSpPr txBox="1"/>
          <p:nvPr>
            <p:ph idx="12" type="sldNum"/>
          </p:nvPr>
        </p:nvSpPr>
        <p:spPr>
          <a:xfrm>
            <a:off x="8737600" y="6356355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25" name="Google Shape;325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19200" y="0"/>
            <a:ext cx="975360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21"/>
          <p:cNvSpPr txBox="1"/>
          <p:nvPr>
            <p:ph idx="10" type="dt"/>
          </p:nvPr>
        </p:nvSpPr>
        <p:spPr>
          <a:xfrm>
            <a:off x="609600" y="6356355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Chandramouli, Asha, Abhilash, Meena </a:t>
            </a:r>
            <a:endParaRPr/>
          </a:p>
        </p:txBody>
      </p:sp>
      <p:sp>
        <p:nvSpPr>
          <p:cNvPr id="331" name="Google Shape;331;p21"/>
          <p:cNvSpPr txBox="1"/>
          <p:nvPr>
            <p:ph idx="11" type="ftr"/>
          </p:nvPr>
        </p:nvSpPr>
        <p:spPr>
          <a:xfrm>
            <a:off x="4165600" y="6356355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Blockchain Technology</a:t>
            </a:r>
            <a:endParaRPr/>
          </a:p>
        </p:txBody>
      </p:sp>
      <p:sp>
        <p:nvSpPr>
          <p:cNvPr id="332" name="Google Shape;332;p21"/>
          <p:cNvSpPr txBox="1"/>
          <p:nvPr>
            <p:ph idx="12" type="sldNum"/>
          </p:nvPr>
        </p:nvSpPr>
        <p:spPr>
          <a:xfrm>
            <a:off x="8737600" y="6356355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33" name="Google Shape;333;p21"/>
          <p:cNvPicPr preferRelativeResize="0"/>
          <p:nvPr/>
        </p:nvPicPr>
        <p:blipFill rotWithShape="1">
          <a:blip r:embed="rId3">
            <a:alphaModFix/>
          </a:blip>
          <a:srcRect b="0" l="0" r="25329" t="49122"/>
          <a:stretch/>
        </p:blipFill>
        <p:spPr>
          <a:xfrm>
            <a:off x="1219200" y="0"/>
            <a:ext cx="9144000" cy="63606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22"/>
          <p:cNvSpPr txBox="1"/>
          <p:nvPr>
            <p:ph idx="10" type="dt"/>
          </p:nvPr>
        </p:nvSpPr>
        <p:spPr>
          <a:xfrm>
            <a:off x="609600" y="6356355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Chandramouli, Asha, Abhilash, Meena </a:t>
            </a:r>
            <a:endParaRPr/>
          </a:p>
        </p:txBody>
      </p:sp>
      <p:sp>
        <p:nvSpPr>
          <p:cNvPr id="339" name="Google Shape;339;p22"/>
          <p:cNvSpPr txBox="1"/>
          <p:nvPr>
            <p:ph idx="11" type="ftr"/>
          </p:nvPr>
        </p:nvSpPr>
        <p:spPr>
          <a:xfrm>
            <a:off x="4165600" y="6356355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Blockchain Technology</a:t>
            </a:r>
            <a:endParaRPr/>
          </a:p>
        </p:txBody>
      </p:sp>
      <p:sp>
        <p:nvSpPr>
          <p:cNvPr id="340" name="Google Shape;340;p22"/>
          <p:cNvSpPr txBox="1"/>
          <p:nvPr>
            <p:ph idx="12" type="sldNum"/>
          </p:nvPr>
        </p:nvSpPr>
        <p:spPr>
          <a:xfrm>
            <a:off x="8737600" y="6356355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41" name="Google Shape;341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23"/>
          <p:cNvSpPr txBox="1"/>
          <p:nvPr>
            <p:ph idx="10" type="dt"/>
          </p:nvPr>
        </p:nvSpPr>
        <p:spPr>
          <a:xfrm>
            <a:off x="609600" y="6356355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Chandramouli, Asha, Abhilash, Meena </a:t>
            </a:r>
            <a:endParaRPr/>
          </a:p>
        </p:txBody>
      </p:sp>
      <p:sp>
        <p:nvSpPr>
          <p:cNvPr id="347" name="Google Shape;347;p23"/>
          <p:cNvSpPr txBox="1"/>
          <p:nvPr>
            <p:ph idx="11" type="ftr"/>
          </p:nvPr>
        </p:nvSpPr>
        <p:spPr>
          <a:xfrm>
            <a:off x="4165600" y="6356355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Blockchain Technology</a:t>
            </a:r>
            <a:endParaRPr/>
          </a:p>
        </p:txBody>
      </p:sp>
      <p:sp>
        <p:nvSpPr>
          <p:cNvPr id="348" name="Google Shape;348;p23"/>
          <p:cNvSpPr txBox="1"/>
          <p:nvPr>
            <p:ph idx="12" type="sldNum"/>
          </p:nvPr>
        </p:nvSpPr>
        <p:spPr>
          <a:xfrm>
            <a:off x="8737600" y="6356355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49" name="Google Shape;349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24"/>
          <p:cNvSpPr txBox="1"/>
          <p:nvPr>
            <p:ph idx="10" type="dt"/>
          </p:nvPr>
        </p:nvSpPr>
        <p:spPr>
          <a:xfrm>
            <a:off x="609600" y="6356355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Chandramouli, Asha, Abhilash, Meena </a:t>
            </a:r>
            <a:endParaRPr/>
          </a:p>
        </p:txBody>
      </p:sp>
      <p:sp>
        <p:nvSpPr>
          <p:cNvPr id="355" name="Google Shape;355;p24"/>
          <p:cNvSpPr txBox="1"/>
          <p:nvPr>
            <p:ph idx="11" type="ftr"/>
          </p:nvPr>
        </p:nvSpPr>
        <p:spPr>
          <a:xfrm>
            <a:off x="4165600" y="6356355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Blockchain Technology</a:t>
            </a:r>
            <a:endParaRPr/>
          </a:p>
        </p:txBody>
      </p:sp>
      <p:sp>
        <p:nvSpPr>
          <p:cNvPr id="356" name="Google Shape;356;p24"/>
          <p:cNvSpPr txBox="1"/>
          <p:nvPr>
            <p:ph idx="12" type="sldNum"/>
          </p:nvPr>
        </p:nvSpPr>
        <p:spPr>
          <a:xfrm>
            <a:off x="8737600" y="6356355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57" name="Google Shape;357;p24"/>
          <p:cNvPicPr preferRelativeResize="0"/>
          <p:nvPr/>
        </p:nvPicPr>
        <p:blipFill rotWithShape="1">
          <a:blip r:embed="rId3">
            <a:alphaModFix/>
          </a:blip>
          <a:srcRect b="5264" l="0" r="5657" t="0"/>
          <a:stretch/>
        </p:blipFill>
        <p:spPr>
          <a:xfrm>
            <a:off x="0" y="0"/>
            <a:ext cx="12141199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25"/>
          <p:cNvSpPr txBox="1"/>
          <p:nvPr>
            <p:ph idx="10" type="dt"/>
          </p:nvPr>
        </p:nvSpPr>
        <p:spPr>
          <a:xfrm>
            <a:off x="609600" y="6356355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Chandramouli, Asha, Abhilash, Meena </a:t>
            </a:r>
            <a:endParaRPr/>
          </a:p>
        </p:txBody>
      </p:sp>
      <p:sp>
        <p:nvSpPr>
          <p:cNvPr id="363" name="Google Shape;363;p25"/>
          <p:cNvSpPr txBox="1"/>
          <p:nvPr>
            <p:ph idx="11" type="ftr"/>
          </p:nvPr>
        </p:nvSpPr>
        <p:spPr>
          <a:xfrm>
            <a:off x="4165600" y="6356355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Blockchain Technology</a:t>
            </a:r>
            <a:endParaRPr/>
          </a:p>
        </p:txBody>
      </p:sp>
      <p:sp>
        <p:nvSpPr>
          <p:cNvPr id="364" name="Google Shape;364;p25"/>
          <p:cNvSpPr txBox="1"/>
          <p:nvPr>
            <p:ph idx="12" type="sldNum"/>
          </p:nvPr>
        </p:nvSpPr>
        <p:spPr>
          <a:xfrm>
            <a:off x="8737600" y="6356355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65" name="Google Shape;365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26"/>
          <p:cNvSpPr txBox="1"/>
          <p:nvPr>
            <p:ph idx="10" type="dt"/>
          </p:nvPr>
        </p:nvSpPr>
        <p:spPr>
          <a:xfrm>
            <a:off x="609600" y="6356355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Chandramouli, Asha, Abhilash, Meena </a:t>
            </a:r>
            <a:endParaRPr/>
          </a:p>
        </p:txBody>
      </p:sp>
      <p:sp>
        <p:nvSpPr>
          <p:cNvPr id="371" name="Google Shape;371;p26"/>
          <p:cNvSpPr txBox="1"/>
          <p:nvPr>
            <p:ph idx="11" type="ftr"/>
          </p:nvPr>
        </p:nvSpPr>
        <p:spPr>
          <a:xfrm>
            <a:off x="4165600" y="6356355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Blockchain Technology</a:t>
            </a:r>
            <a:endParaRPr/>
          </a:p>
        </p:txBody>
      </p:sp>
      <p:sp>
        <p:nvSpPr>
          <p:cNvPr id="372" name="Google Shape;372;p26"/>
          <p:cNvSpPr txBox="1"/>
          <p:nvPr>
            <p:ph idx="12" type="sldNum"/>
          </p:nvPr>
        </p:nvSpPr>
        <p:spPr>
          <a:xfrm>
            <a:off x="8737600" y="6356355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73" name="Google Shape;373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27"/>
          <p:cNvSpPr txBox="1"/>
          <p:nvPr>
            <p:ph idx="10" type="dt"/>
          </p:nvPr>
        </p:nvSpPr>
        <p:spPr>
          <a:xfrm>
            <a:off x="609600" y="6356355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Chandramouli, Asha, Abhilash, Meena </a:t>
            </a:r>
            <a:endParaRPr/>
          </a:p>
        </p:txBody>
      </p:sp>
      <p:sp>
        <p:nvSpPr>
          <p:cNvPr id="379" name="Google Shape;379;p27"/>
          <p:cNvSpPr txBox="1"/>
          <p:nvPr>
            <p:ph idx="11" type="ftr"/>
          </p:nvPr>
        </p:nvSpPr>
        <p:spPr>
          <a:xfrm>
            <a:off x="4165600" y="6356355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Blockchain Technology</a:t>
            </a:r>
            <a:endParaRPr/>
          </a:p>
        </p:txBody>
      </p:sp>
      <p:sp>
        <p:nvSpPr>
          <p:cNvPr id="380" name="Google Shape;380;p27"/>
          <p:cNvSpPr txBox="1"/>
          <p:nvPr>
            <p:ph idx="12" type="sldNum"/>
          </p:nvPr>
        </p:nvSpPr>
        <p:spPr>
          <a:xfrm>
            <a:off x="8737600" y="6356355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81" name="Google Shape;381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28"/>
          <p:cNvSpPr txBox="1"/>
          <p:nvPr>
            <p:ph idx="10" type="dt"/>
          </p:nvPr>
        </p:nvSpPr>
        <p:spPr>
          <a:xfrm>
            <a:off x="609600" y="6356355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Chandramouli, Asha, Abhilash, Meena </a:t>
            </a:r>
            <a:endParaRPr/>
          </a:p>
        </p:txBody>
      </p:sp>
      <p:sp>
        <p:nvSpPr>
          <p:cNvPr id="387" name="Google Shape;387;p28"/>
          <p:cNvSpPr txBox="1"/>
          <p:nvPr>
            <p:ph idx="11" type="ftr"/>
          </p:nvPr>
        </p:nvSpPr>
        <p:spPr>
          <a:xfrm>
            <a:off x="4165600" y="6356355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Blockchain Technology</a:t>
            </a:r>
            <a:endParaRPr/>
          </a:p>
        </p:txBody>
      </p:sp>
      <p:sp>
        <p:nvSpPr>
          <p:cNvPr id="388" name="Google Shape;388;p28"/>
          <p:cNvSpPr txBox="1"/>
          <p:nvPr>
            <p:ph idx="12" type="sldNum"/>
          </p:nvPr>
        </p:nvSpPr>
        <p:spPr>
          <a:xfrm>
            <a:off x="8737600" y="6356355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89" name="Google Shape;389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0"/>
            <a:ext cx="12192001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29"/>
          <p:cNvSpPr txBox="1"/>
          <p:nvPr>
            <p:ph idx="10" type="dt"/>
          </p:nvPr>
        </p:nvSpPr>
        <p:spPr>
          <a:xfrm>
            <a:off x="609600" y="6356355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Chandramouli, Asha, Abhilash, Meena </a:t>
            </a:r>
            <a:endParaRPr/>
          </a:p>
        </p:txBody>
      </p:sp>
      <p:sp>
        <p:nvSpPr>
          <p:cNvPr id="395" name="Google Shape;395;p29"/>
          <p:cNvSpPr txBox="1"/>
          <p:nvPr>
            <p:ph idx="11" type="ftr"/>
          </p:nvPr>
        </p:nvSpPr>
        <p:spPr>
          <a:xfrm>
            <a:off x="4165600" y="6356355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Blockchain Technology</a:t>
            </a:r>
            <a:endParaRPr/>
          </a:p>
        </p:txBody>
      </p:sp>
      <p:sp>
        <p:nvSpPr>
          <p:cNvPr id="396" name="Google Shape;396;p29"/>
          <p:cNvSpPr txBox="1"/>
          <p:nvPr>
            <p:ph idx="12" type="sldNum"/>
          </p:nvPr>
        </p:nvSpPr>
        <p:spPr>
          <a:xfrm>
            <a:off x="8737600" y="6356355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97" name="Google Shape;397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" name="Google Shape;141;p3"/>
          <p:cNvGrpSpPr/>
          <p:nvPr/>
        </p:nvGrpSpPr>
        <p:grpSpPr>
          <a:xfrm>
            <a:off x="126667" y="1154876"/>
            <a:ext cx="7640443" cy="4562817"/>
            <a:chOff x="1579711" y="454382"/>
            <a:chExt cx="7640442" cy="4562817"/>
          </a:xfrm>
        </p:grpSpPr>
        <p:sp>
          <p:nvSpPr>
            <p:cNvPr id="142" name="Google Shape;142;p3"/>
            <p:cNvSpPr/>
            <p:nvPr/>
          </p:nvSpPr>
          <p:spPr>
            <a:xfrm rot="10800000">
              <a:off x="3568282" y="3163490"/>
              <a:ext cx="710027" cy="670986"/>
            </a:xfrm>
            <a:prstGeom prst="heptagon">
              <a:avLst>
                <a:gd fmla="val 102572" name="hf"/>
                <a:gd fmla="val 105210" name="vf"/>
              </a:avLst>
            </a:prstGeom>
            <a:gradFill>
              <a:gsLst>
                <a:gs pos="0">
                  <a:srgbClr val="D6E3BC"/>
                </a:gs>
                <a:gs pos="27000">
                  <a:srgbClr val="9FBD61"/>
                </a:gs>
                <a:gs pos="84000">
                  <a:schemeClr val="dk1"/>
                </a:gs>
                <a:gs pos="100000">
                  <a:schemeClr val="dk1"/>
                </a:gs>
              </a:gsLst>
              <a:path path="circle">
                <a:fillToRect b="50%" l="50%" r="50%" t="50%"/>
              </a:path>
              <a:tileRect/>
            </a:gradFill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" name="Google Shape;143;p3"/>
            <p:cNvSpPr/>
            <p:nvPr/>
          </p:nvSpPr>
          <p:spPr>
            <a:xfrm rot="10800000">
              <a:off x="3897045" y="1272414"/>
              <a:ext cx="710027" cy="670986"/>
            </a:xfrm>
            <a:prstGeom prst="heptagon">
              <a:avLst>
                <a:gd fmla="val 102572" name="hf"/>
                <a:gd fmla="val 105210" name="vf"/>
              </a:avLst>
            </a:prstGeom>
            <a:gradFill>
              <a:gsLst>
                <a:gs pos="0">
                  <a:srgbClr val="D6E3BC"/>
                </a:gs>
                <a:gs pos="27000">
                  <a:srgbClr val="9FBD61"/>
                </a:gs>
                <a:gs pos="84000">
                  <a:schemeClr val="dk1"/>
                </a:gs>
                <a:gs pos="100000">
                  <a:schemeClr val="dk1"/>
                </a:gs>
              </a:gsLst>
              <a:path path="circle">
                <a:fillToRect b="50%" l="50%" r="50%" t="50%"/>
              </a:path>
              <a:tileRect/>
            </a:gradFill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" name="Google Shape;144;p3"/>
            <p:cNvSpPr/>
            <p:nvPr/>
          </p:nvSpPr>
          <p:spPr>
            <a:xfrm rot="10800000">
              <a:off x="5980329" y="3485984"/>
              <a:ext cx="710027" cy="670986"/>
            </a:xfrm>
            <a:prstGeom prst="heptagon">
              <a:avLst>
                <a:gd fmla="val 102572" name="hf"/>
                <a:gd fmla="val 105210" name="vf"/>
              </a:avLst>
            </a:prstGeom>
            <a:gradFill>
              <a:gsLst>
                <a:gs pos="0">
                  <a:srgbClr val="D6E3BC"/>
                </a:gs>
                <a:gs pos="27000">
                  <a:srgbClr val="9FBD61"/>
                </a:gs>
                <a:gs pos="84000">
                  <a:schemeClr val="dk1"/>
                </a:gs>
                <a:gs pos="100000">
                  <a:schemeClr val="dk1"/>
                </a:gs>
              </a:gsLst>
              <a:path path="circle">
                <a:fillToRect b="50%" l="50%" r="50%" t="50%"/>
              </a:path>
              <a:tileRect/>
            </a:gradFill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" name="Google Shape;145;p3"/>
            <p:cNvSpPr/>
            <p:nvPr/>
          </p:nvSpPr>
          <p:spPr>
            <a:xfrm rot="10800000">
              <a:off x="6582531" y="2226719"/>
              <a:ext cx="710027" cy="670986"/>
            </a:xfrm>
            <a:prstGeom prst="heptagon">
              <a:avLst>
                <a:gd fmla="val 102572" name="hf"/>
                <a:gd fmla="val 105210" name="vf"/>
              </a:avLst>
            </a:prstGeom>
            <a:gradFill>
              <a:gsLst>
                <a:gs pos="0">
                  <a:srgbClr val="D6E3BC"/>
                </a:gs>
                <a:gs pos="27000">
                  <a:srgbClr val="9FBD61"/>
                </a:gs>
                <a:gs pos="84000">
                  <a:schemeClr val="dk1"/>
                </a:gs>
                <a:gs pos="100000">
                  <a:schemeClr val="dk1"/>
                </a:gs>
              </a:gsLst>
              <a:path path="circle">
                <a:fillToRect b="50%" l="50%" r="50%" t="50%"/>
              </a:path>
              <a:tileRect/>
            </a:gradFill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" name="Google Shape;146;p3"/>
            <p:cNvSpPr/>
            <p:nvPr/>
          </p:nvSpPr>
          <p:spPr>
            <a:xfrm rot="10800000">
              <a:off x="4650639" y="2515000"/>
              <a:ext cx="945100" cy="801193"/>
            </a:xfrm>
            <a:prstGeom prst="heptagon">
              <a:avLst>
                <a:gd fmla="val 102572" name="hf"/>
                <a:gd fmla="val 105210" name="vf"/>
              </a:avLst>
            </a:prstGeom>
            <a:gradFill>
              <a:gsLst>
                <a:gs pos="0">
                  <a:srgbClr val="D6E3BC"/>
                </a:gs>
                <a:gs pos="27000">
                  <a:srgbClr val="9FBD61"/>
                </a:gs>
                <a:gs pos="84000">
                  <a:schemeClr val="dk1"/>
                </a:gs>
                <a:gs pos="100000">
                  <a:schemeClr val="dk1"/>
                </a:gs>
              </a:gsLst>
              <a:path path="circle">
                <a:fillToRect b="50%" l="50%" r="50%" t="50%"/>
              </a:path>
              <a:tileRect/>
            </a:gradFill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47" name="Google Shape;147;p3"/>
            <p:cNvCxnSpPr>
              <a:stCxn id="143" idx="5"/>
              <a:endCxn id="146" idx="2"/>
            </p:cNvCxnSpPr>
            <p:nvPr/>
          </p:nvCxnSpPr>
          <p:spPr>
            <a:xfrm>
              <a:off x="4536758" y="1810502"/>
              <a:ext cx="376200" cy="704400"/>
            </a:xfrm>
            <a:prstGeom prst="straightConnector1">
              <a:avLst/>
            </a:prstGeom>
            <a:noFill/>
            <a:ln cap="flat" cmpd="dbl" w="41275">
              <a:solidFill>
                <a:schemeClr val="dk1"/>
              </a:solidFill>
              <a:prstDash val="solid"/>
              <a:round/>
              <a:headEnd len="lg" w="lg" type="stealth"/>
              <a:tailEnd len="lg" w="lg" type="stealth"/>
            </a:ln>
          </p:spPr>
        </p:cxnSp>
        <p:cxnSp>
          <p:nvCxnSpPr>
            <p:cNvPr id="148" name="Google Shape;148;p3"/>
            <p:cNvCxnSpPr>
              <a:stCxn id="146" idx="5"/>
              <a:endCxn id="144" idx="1"/>
            </p:cNvCxnSpPr>
            <p:nvPr/>
          </p:nvCxnSpPr>
          <p:spPr>
            <a:xfrm>
              <a:off x="5502145" y="3157506"/>
              <a:ext cx="478200" cy="567900"/>
            </a:xfrm>
            <a:prstGeom prst="straightConnector1">
              <a:avLst/>
            </a:prstGeom>
            <a:noFill/>
            <a:ln cap="flat" cmpd="dbl" w="41275">
              <a:solidFill>
                <a:schemeClr val="dk1"/>
              </a:solidFill>
              <a:prstDash val="solid"/>
              <a:round/>
              <a:headEnd len="lg" w="lg" type="stealth"/>
              <a:tailEnd len="lg" w="lg" type="stealth"/>
            </a:ln>
          </p:spPr>
        </p:cxnSp>
        <p:cxnSp>
          <p:nvCxnSpPr>
            <p:cNvPr id="149" name="Google Shape;149;p3"/>
            <p:cNvCxnSpPr>
              <a:stCxn id="146" idx="0"/>
              <a:endCxn id="142" idx="4"/>
            </p:cNvCxnSpPr>
            <p:nvPr/>
          </p:nvCxnSpPr>
          <p:spPr>
            <a:xfrm flipH="1">
              <a:off x="4278333" y="3157506"/>
              <a:ext cx="465900" cy="245400"/>
            </a:xfrm>
            <a:prstGeom prst="straightConnector1">
              <a:avLst/>
            </a:prstGeom>
            <a:noFill/>
            <a:ln cap="flat" cmpd="dbl" w="41275">
              <a:solidFill>
                <a:schemeClr val="dk1"/>
              </a:solidFill>
              <a:prstDash val="solid"/>
              <a:round/>
              <a:headEnd len="lg" w="lg" type="stealth"/>
              <a:tailEnd len="lg" w="lg" type="stealth"/>
            </a:ln>
          </p:spPr>
        </p:cxnSp>
        <p:cxnSp>
          <p:nvCxnSpPr>
            <p:cNvPr id="150" name="Google Shape;150;p3"/>
            <p:cNvCxnSpPr>
              <a:stCxn id="151" idx="3"/>
              <a:endCxn id="143" idx="3"/>
            </p:cNvCxnSpPr>
            <p:nvPr/>
          </p:nvCxnSpPr>
          <p:spPr>
            <a:xfrm flipH="1">
              <a:off x="4410049" y="875074"/>
              <a:ext cx="207600" cy="3972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lg" w="lg" type="stealth"/>
              <a:tailEnd len="lg" w="lg" type="stealth"/>
            </a:ln>
          </p:spPr>
        </p:cxnSp>
        <p:cxnSp>
          <p:nvCxnSpPr>
            <p:cNvPr id="152" name="Google Shape;152;p3"/>
            <p:cNvCxnSpPr>
              <a:stCxn id="143" idx="2"/>
              <a:endCxn id="153" idx="5"/>
            </p:cNvCxnSpPr>
            <p:nvPr/>
          </p:nvCxnSpPr>
          <p:spPr>
            <a:xfrm rot="10800000">
              <a:off x="3976464" y="939710"/>
              <a:ext cx="117600" cy="3327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lg" w="lg" type="stealth"/>
              <a:tailEnd len="lg" w="lg" type="stealth"/>
            </a:ln>
          </p:spPr>
        </p:cxnSp>
        <p:cxnSp>
          <p:nvCxnSpPr>
            <p:cNvPr id="154" name="Google Shape;154;p3"/>
            <p:cNvCxnSpPr>
              <a:stCxn id="143" idx="1"/>
              <a:endCxn id="155" idx="6"/>
            </p:cNvCxnSpPr>
            <p:nvPr/>
          </p:nvCxnSpPr>
          <p:spPr>
            <a:xfrm rot="10800000">
              <a:off x="3436543" y="1331284"/>
              <a:ext cx="460500" cy="1806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lg" w="lg" type="stealth"/>
              <a:tailEnd len="lg" w="lg" type="stealth"/>
            </a:ln>
          </p:spPr>
        </p:cxnSp>
        <p:cxnSp>
          <p:nvCxnSpPr>
            <p:cNvPr id="156" name="Google Shape;156;p3"/>
            <p:cNvCxnSpPr>
              <a:stCxn id="143" idx="0"/>
              <a:endCxn id="157" idx="7"/>
            </p:cNvCxnSpPr>
            <p:nvPr/>
          </p:nvCxnSpPr>
          <p:spPr>
            <a:xfrm flipH="1">
              <a:off x="3447459" y="1810502"/>
              <a:ext cx="519900" cy="1911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lg" w="lg" type="stealth"/>
              <a:tailEnd len="lg" w="lg" type="stealth"/>
            </a:ln>
          </p:spPr>
        </p:cxnSp>
        <p:cxnSp>
          <p:nvCxnSpPr>
            <p:cNvPr id="158" name="Google Shape;158;p3"/>
            <p:cNvCxnSpPr>
              <a:stCxn id="142" idx="1"/>
              <a:endCxn id="159" idx="6"/>
            </p:cNvCxnSpPr>
            <p:nvPr/>
          </p:nvCxnSpPr>
          <p:spPr>
            <a:xfrm rot="10800000">
              <a:off x="3042980" y="3125760"/>
              <a:ext cx="525300" cy="2772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lg" w="lg" type="stealth"/>
              <a:tailEnd len="lg" w="lg" type="stealth"/>
            </a:ln>
          </p:spPr>
        </p:cxnSp>
        <p:cxnSp>
          <p:nvCxnSpPr>
            <p:cNvPr id="160" name="Google Shape;160;p3"/>
            <p:cNvCxnSpPr>
              <a:stCxn id="142" idx="6"/>
              <a:endCxn id="161" idx="0"/>
            </p:cNvCxnSpPr>
            <p:nvPr/>
          </p:nvCxnSpPr>
          <p:spPr>
            <a:xfrm flipH="1">
              <a:off x="3781396" y="3834476"/>
              <a:ext cx="141900" cy="5424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lg" w="lg" type="stealth"/>
              <a:tailEnd len="lg" w="lg" type="stealth"/>
            </a:ln>
          </p:spPr>
        </p:cxnSp>
        <p:cxnSp>
          <p:nvCxnSpPr>
            <p:cNvPr id="162" name="Google Shape;162;p3"/>
            <p:cNvCxnSpPr>
              <a:stCxn id="142" idx="0"/>
              <a:endCxn id="163" idx="7"/>
            </p:cNvCxnSpPr>
            <p:nvPr/>
          </p:nvCxnSpPr>
          <p:spPr>
            <a:xfrm flipH="1">
              <a:off x="3091996" y="3701578"/>
              <a:ext cx="546600" cy="2262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lg" w="lg" type="stealth"/>
              <a:tailEnd len="lg" w="lg" type="stealth"/>
            </a:ln>
          </p:spPr>
        </p:cxnSp>
        <p:cxnSp>
          <p:nvCxnSpPr>
            <p:cNvPr id="164" name="Google Shape;164;p3"/>
            <p:cNvCxnSpPr>
              <a:stCxn id="144" idx="6"/>
              <a:endCxn id="165" idx="1"/>
            </p:cNvCxnSpPr>
            <p:nvPr/>
          </p:nvCxnSpPr>
          <p:spPr>
            <a:xfrm flipH="1">
              <a:off x="6236943" y="4156970"/>
              <a:ext cx="98400" cy="4395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lg" w="lg" type="stealth"/>
              <a:tailEnd len="lg" w="lg" type="stealth"/>
            </a:ln>
          </p:spPr>
        </p:cxnSp>
        <p:cxnSp>
          <p:nvCxnSpPr>
            <p:cNvPr id="166" name="Google Shape;166;p3"/>
            <p:cNvCxnSpPr>
              <a:stCxn id="144" idx="5"/>
              <a:endCxn id="167" idx="2"/>
            </p:cNvCxnSpPr>
            <p:nvPr/>
          </p:nvCxnSpPr>
          <p:spPr>
            <a:xfrm>
              <a:off x="6620042" y="4024072"/>
              <a:ext cx="475500" cy="3096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lg" w="lg" type="stealth"/>
              <a:tailEnd len="lg" w="lg" type="stealth"/>
            </a:ln>
          </p:spPr>
        </p:cxnSp>
        <p:cxnSp>
          <p:nvCxnSpPr>
            <p:cNvPr id="168" name="Google Shape;168;p3"/>
            <p:cNvCxnSpPr>
              <a:stCxn id="145" idx="2"/>
              <a:endCxn id="169" idx="5"/>
            </p:cNvCxnSpPr>
            <p:nvPr/>
          </p:nvCxnSpPr>
          <p:spPr>
            <a:xfrm rot="10800000">
              <a:off x="6663450" y="1925215"/>
              <a:ext cx="116100" cy="3015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lg" w="lg" type="stealth"/>
              <a:tailEnd len="lg" w="lg" type="stealth"/>
            </a:ln>
          </p:spPr>
        </p:cxnSp>
        <p:cxnSp>
          <p:nvCxnSpPr>
            <p:cNvPr id="170" name="Google Shape;170;p3"/>
            <p:cNvCxnSpPr>
              <a:stCxn id="145" idx="3"/>
              <a:endCxn id="171" idx="3"/>
            </p:cNvCxnSpPr>
            <p:nvPr/>
          </p:nvCxnSpPr>
          <p:spPr>
            <a:xfrm flipH="1" rot="10800000">
              <a:off x="7095539" y="1917115"/>
              <a:ext cx="174000" cy="3096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lg" w="lg" type="stealth"/>
              <a:tailEnd len="lg" w="lg" type="stealth"/>
            </a:ln>
          </p:spPr>
        </p:cxnSp>
        <p:cxnSp>
          <p:nvCxnSpPr>
            <p:cNvPr id="172" name="Google Shape;172;p3"/>
            <p:cNvCxnSpPr>
              <a:stCxn id="146" idx="4"/>
              <a:endCxn id="145" idx="0"/>
            </p:cNvCxnSpPr>
            <p:nvPr/>
          </p:nvCxnSpPr>
          <p:spPr>
            <a:xfrm flipH="1" rot="10800000">
              <a:off x="5595741" y="2764940"/>
              <a:ext cx="1057200" cy="36000"/>
            </a:xfrm>
            <a:prstGeom prst="straightConnector1">
              <a:avLst/>
            </a:prstGeom>
            <a:noFill/>
            <a:ln cap="flat" cmpd="dbl" w="41275">
              <a:solidFill>
                <a:schemeClr val="dk1"/>
              </a:solidFill>
              <a:prstDash val="solid"/>
              <a:round/>
              <a:headEnd len="lg" w="lg" type="stealth"/>
              <a:tailEnd len="lg" w="lg" type="stealth"/>
            </a:ln>
          </p:spPr>
        </p:cxnSp>
        <p:cxnSp>
          <p:nvCxnSpPr>
            <p:cNvPr id="173" name="Google Shape;173;p3"/>
            <p:cNvCxnSpPr>
              <a:stCxn id="146" idx="6"/>
              <a:endCxn id="174" idx="0"/>
            </p:cNvCxnSpPr>
            <p:nvPr/>
          </p:nvCxnSpPr>
          <p:spPr>
            <a:xfrm flipH="1">
              <a:off x="5097689" y="3316193"/>
              <a:ext cx="25500" cy="10584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lg" w="lg" type="stealth"/>
              <a:tailEnd len="lg" w="lg" type="stealth"/>
            </a:ln>
          </p:spPr>
        </p:cxnSp>
        <p:cxnSp>
          <p:nvCxnSpPr>
            <p:cNvPr id="175" name="Google Shape;175;p3"/>
            <p:cNvCxnSpPr>
              <a:stCxn id="146" idx="3"/>
              <a:endCxn id="176" idx="4"/>
            </p:cNvCxnSpPr>
            <p:nvPr/>
          </p:nvCxnSpPr>
          <p:spPr>
            <a:xfrm flipH="1" rot="10800000">
              <a:off x="5333492" y="1768896"/>
              <a:ext cx="117300" cy="7461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lg" w="lg" type="stealth"/>
              <a:tailEnd len="lg" w="lg" type="stealth"/>
            </a:ln>
          </p:spPr>
        </p:cxnSp>
        <p:sp>
          <p:nvSpPr>
            <p:cNvPr id="151" name="Google Shape;151;p3"/>
            <p:cNvSpPr/>
            <p:nvPr/>
          </p:nvSpPr>
          <p:spPr>
            <a:xfrm>
              <a:off x="4536758" y="454382"/>
              <a:ext cx="552355" cy="492871"/>
            </a:xfrm>
            <a:prstGeom prst="ellipse">
              <a:avLst/>
            </a:prstGeom>
            <a:solidFill>
              <a:schemeClr val="lt1"/>
            </a:solidFill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" name="Google Shape;171;p3"/>
            <p:cNvSpPr/>
            <p:nvPr/>
          </p:nvSpPr>
          <p:spPr>
            <a:xfrm>
              <a:off x="7188656" y="1496280"/>
              <a:ext cx="552355" cy="492871"/>
            </a:xfrm>
            <a:prstGeom prst="ellipse">
              <a:avLst/>
            </a:prstGeom>
            <a:solidFill>
              <a:schemeClr val="lt1"/>
            </a:solidFill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" name="Google Shape;169;p3"/>
            <p:cNvSpPr/>
            <p:nvPr/>
          </p:nvSpPr>
          <p:spPr>
            <a:xfrm>
              <a:off x="6191847" y="1504493"/>
              <a:ext cx="552355" cy="492871"/>
            </a:xfrm>
            <a:prstGeom prst="ellipse">
              <a:avLst/>
            </a:prstGeom>
            <a:solidFill>
              <a:schemeClr val="lt1"/>
            </a:solidFill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" name="Google Shape;153;p3"/>
            <p:cNvSpPr/>
            <p:nvPr/>
          </p:nvSpPr>
          <p:spPr>
            <a:xfrm>
              <a:off x="3505126" y="519063"/>
              <a:ext cx="552355" cy="492871"/>
            </a:xfrm>
            <a:prstGeom prst="ellipse">
              <a:avLst/>
            </a:prstGeom>
            <a:solidFill>
              <a:schemeClr val="lt1"/>
            </a:solidFill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" name="Google Shape;155;p3"/>
            <p:cNvSpPr/>
            <p:nvPr/>
          </p:nvSpPr>
          <p:spPr>
            <a:xfrm>
              <a:off x="2884116" y="1084825"/>
              <a:ext cx="552355" cy="492871"/>
            </a:xfrm>
            <a:prstGeom prst="ellipse">
              <a:avLst/>
            </a:prstGeom>
            <a:solidFill>
              <a:schemeClr val="lt1"/>
            </a:solidFill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Google Shape;157;p3"/>
            <p:cNvSpPr/>
            <p:nvPr/>
          </p:nvSpPr>
          <p:spPr>
            <a:xfrm>
              <a:off x="2975897" y="1929401"/>
              <a:ext cx="552355" cy="492871"/>
            </a:xfrm>
            <a:prstGeom prst="ellipse">
              <a:avLst/>
            </a:prstGeom>
            <a:solidFill>
              <a:schemeClr val="lt1"/>
            </a:solidFill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" name="Google Shape;161;p3"/>
            <p:cNvSpPr/>
            <p:nvPr/>
          </p:nvSpPr>
          <p:spPr>
            <a:xfrm>
              <a:off x="3505125" y="4376763"/>
              <a:ext cx="552355" cy="492871"/>
            </a:xfrm>
            <a:prstGeom prst="ellipse">
              <a:avLst/>
            </a:prstGeom>
            <a:solidFill>
              <a:schemeClr val="lt1"/>
            </a:solidFill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174;p3"/>
            <p:cNvSpPr/>
            <p:nvPr/>
          </p:nvSpPr>
          <p:spPr>
            <a:xfrm>
              <a:off x="4821412" y="4374595"/>
              <a:ext cx="552355" cy="492871"/>
            </a:xfrm>
            <a:prstGeom prst="ellipse">
              <a:avLst/>
            </a:prstGeom>
            <a:solidFill>
              <a:schemeClr val="lt1"/>
            </a:solidFill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Google Shape;176;p3"/>
            <p:cNvSpPr/>
            <p:nvPr/>
          </p:nvSpPr>
          <p:spPr>
            <a:xfrm>
              <a:off x="5174475" y="1275958"/>
              <a:ext cx="552355" cy="492871"/>
            </a:xfrm>
            <a:prstGeom prst="ellipse">
              <a:avLst/>
            </a:prstGeom>
            <a:solidFill>
              <a:schemeClr val="lt1"/>
            </a:solidFill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" name="Google Shape;167;p3"/>
            <p:cNvSpPr/>
            <p:nvPr/>
          </p:nvSpPr>
          <p:spPr>
            <a:xfrm>
              <a:off x="7095539" y="4087381"/>
              <a:ext cx="552355" cy="492871"/>
            </a:xfrm>
            <a:prstGeom prst="ellipse">
              <a:avLst/>
            </a:prstGeom>
            <a:solidFill>
              <a:schemeClr val="lt1"/>
            </a:solidFill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" name="Google Shape;165;p3"/>
            <p:cNvSpPr/>
            <p:nvPr/>
          </p:nvSpPr>
          <p:spPr>
            <a:xfrm>
              <a:off x="6156005" y="4524328"/>
              <a:ext cx="552355" cy="492871"/>
            </a:xfrm>
            <a:prstGeom prst="ellipse">
              <a:avLst/>
            </a:prstGeom>
            <a:solidFill>
              <a:schemeClr val="lt1"/>
            </a:solidFill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" name="Google Shape;159;p3"/>
            <p:cNvSpPr/>
            <p:nvPr/>
          </p:nvSpPr>
          <p:spPr>
            <a:xfrm>
              <a:off x="2490634" y="2879375"/>
              <a:ext cx="552355" cy="492871"/>
            </a:xfrm>
            <a:prstGeom prst="ellipse">
              <a:avLst/>
            </a:prstGeom>
            <a:solidFill>
              <a:schemeClr val="lt1"/>
            </a:solidFill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" name="Google Shape;163;p3"/>
            <p:cNvSpPr/>
            <p:nvPr/>
          </p:nvSpPr>
          <p:spPr>
            <a:xfrm>
              <a:off x="2620607" y="3855509"/>
              <a:ext cx="552355" cy="492871"/>
            </a:xfrm>
            <a:prstGeom prst="ellipse">
              <a:avLst/>
            </a:prstGeom>
            <a:solidFill>
              <a:schemeClr val="lt1"/>
            </a:solidFill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" name="Google Shape;177;p3"/>
            <p:cNvSpPr txBox="1"/>
            <p:nvPr/>
          </p:nvSpPr>
          <p:spPr>
            <a:xfrm>
              <a:off x="1579711" y="1563887"/>
              <a:ext cx="910923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6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Nodes</a:t>
              </a:r>
              <a:endParaRPr b="1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78" name="Google Shape;178;p3"/>
            <p:cNvCxnSpPr>
              <a:stCxn id="155" idx="3"/>
            </p:cNvCxnSpPr>
            <p:nvPr/>
          </p:nvCxnSpPr>
          <p:spPr>
            <a:xfrm flipH="1">
              <a:off x="2350307" y="1505517"/>
              <a:ext cx="614700" cy="226200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dash"/>
              <a:round/>
              <a:headEnd len="sm" w="sm" type="none"/>
              <a:tailEnd len="sm" w="sm" type="none"/>
            </a:ln>
          </p:spPr>
        </p:cxnSp>
        <p:cxnSp>
          <p:nvCxnSpPr>
            <p:cNvPr id="179" name="Google Shape;179;p3"/>
            <p:cNvCxnSpPr>
              <a:stCxn id="157" idx="2"/>
            </p:cNvCxnSpPr>
            <p:nvPr/>
          </p:nvCxnSpPr>
          <p:spPr>
            <a:xfrm rot="10800000">
              <a:off x="2338697" y="1731537"/>
              <a:ext cx="637200" cy="444300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dash"/>
              <a:round/>
              <a:headEnd len="sm" w="sm" type="none"/>
              <a:tailEnd len="sm" w="sm" type="none"/>
            </a:ln>
          </p:spPr>
        </p:cxnSp>
        <p:sp>
          <p:nvSpPr>
            <p:cNvPr id="180" name="Google Shape;180;p3"/>
            <p:cNvSpPr txBox="1"/>
            <p:nvPr/>
          </p:nvSpPr>
          <p:spPr>
            <a:xfrm>
              <a:off x="7741010" y="2971997"/>
              <a:ext cx="1479143" cy="5847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6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Nodes sharing the workload</a:t>
              </a:r>
              <a:endParaRPr b="1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81" name="Google Shape;181;p3"/>
            <p:cNvCxnSpPr>
              <a:stCxn id="180" idx="1"/>
              <a:endCxn id="144" idx="4"/>
            </p:cNvCxnSpPr>
            <p:nvPr/>
          </p:nvCxnSpPr>
          <p:spPr>
            <a:xfrm flipH="1">
              <a:off x="6690410" y="3264385"/>
              <a:ext cx="1050600" cy="461100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dash"/>
              <a:round/>
              <a:headEnd len="sm" w="sm" type="none"/>
              <a:tailEnd len="sm" w="sm" type="none"/>
            </a:ln>
          </p:spPr>
        </p:cxnSp>
        <p:cxnSp>
          <p:nvCxnSpPr>
            <p:cNvPr id="182" name="Google Shape;182;p3"/>
            <p:cNvCxnSpPr>
              <a:stCxn id="180" idx="1"/>
              <a:endCxn id="145" idx="5"/>
            </p:cNvCxnSpPr>
            <p:nvPr/>
          </p:nvCxnSpPr>
          <p:spPr>
            <a:xfrm rot="10800000">
              <a:off x="7222310" y="2764885"/>
              <a:ext cx="518700" cy="499500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dash"/>
              <a:round/>
              <a:headEnd len="sm" w="sm" type="none"/>
              <a:tailEnd len="sm" w="sm" type="none"/>
            </a:ln>
          </p:spPr>
        </p:cxnSp>
      </p:grpSp>
      <p:sp>
        <p:nvSpPr>
          <p:cNvPr id="183" name="Google Shape;183;p3"/>
          <p:cNvSpPr txBox="1"/>
          <p:nvPr/>
        </p:nvSpPr>
        <p:spPr>
          <a:xfrm>
            <a:off x="2135983" y="5935318"/>
            <a:ext cx="382623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Decentralized Network</a:t>
            </a:r>
            <a:endParaRPr/>
          </a:p>
        </p:txBody>
      </p:sp>
      <p:sp>
        <p:nvSpPr>
          <p:cNvPr id="184" name="Google Shape;184;p3"/>
          <p:cNvSpPr/>
          <p:nvPr/>
        </p:nvSpPr>
        <p:spPr>
          <a:xfrm>
            <a:off x="472097" y="46328"/>
            <a:ext cx="10733315" cy="7294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Decentralized Network</a:t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Google Shape;185;p3"/>
          <p:cNvSpPr/>
          <p:nvPr/>
        </p:nvSpPr>
        <p:spPr>
          <a:xfrm>
            <a:off x="8060744" y="1401312"/>
            <a:ext cx="3881325" cy="4618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decentralized system does not rely on any single authority and is self-regulated.</a:t>
            </a:r>
            <a:endParaRPr/>
          </a:p>
          <a:p>
            <a:pPr indent="-171450" lvl="0" marL="285750" marR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Blockchain technology uses a decentralized P2P network architecture wherein anyone can be a node. 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1450" lvl="0" marL="285750" marR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Every node is equal in the hierarchy with equal access to maintain the database.  </a:t>
            </a:r>
            <a:endParaRPr/>
          </a:p>
          <a:p>
            <a:pPr indent="0" lvl="0" marL="0" marR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</a:t>
            </a:r>
            <a:endParaRPr/>
          </a:p>
        </p:txBody>
      </p:sp>
      <p:sp>
        <p:nvSpPr>
          <p:cNvPr id="186" name="Google Shape;186;p3"/>
          <p:cNvSpPr txBox="1"/>
          <p:nvPr>
            <p:ph idx="10" type="dt"/>
          </p:nvPr>
        </p:nvSpPr>
        <p:spPr>
          <a:xfrm>
            <a:off x="609600" y="6356355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Chandramouli, Asha, Abhilash, Meena </a:t>
            </a:r>
            <a:endParaRPr/>
          </a:p>
        </p:txBody>
      </p:sp>
      <p:sp>
        <p:nvSpPr>
          <p:cNvPr id="187" name="Google Shape;187;p3"/>
          <p:cNvSpPr txBox="1"/>
          <p:nvPr>
            <p:ph idx="11" type="ftr"/>
          </p:nvPr>
        </p:nvSpPr>
        <p:spPr>
          <a:xfrm>
            <a:off x="4165600" y="6356355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Blockchain Technology</a:t>
            </a:r>
            <a:endParaRPr/>
          </a:p>
        </p:txBody>
      </p:sp>
      <p:sp>
        <p:nvSpPr>
          <p:cNvPr id="188" name="Google Shape;188;p3"/>
          <p:cNvSpPr txBox="1"/>
          <p:nvPr>
            <p:ph idx="12" type="sldNum"/>
          </p:nvPr>
        </p:nvSpPr>
        <p:spPr>
          <a:xfrm>
            <a:off x="8737600" y="6356355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30"/>
          <p:cNvSpPr txBox="1"/>
          <p:nvPr>
            <p:ph idx="10" type="dt"/>
          </p:nvPr>
        </p:nvSpPr>
        <p:spPr>
          <a:xfrm>
            <a:off x="609600" y="6356355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Chandramouli, Asha, Abhilash, Meena </a:t>
            </a:r>
            <a:endParaRPr/>
          </a:p>
        </p:txBody>
      </p:sp>
      <p:sp>
        <p:nvSpPr>
          <p:cNvPr id="403" name="Google Shape;403;p30"/>
          <p:cNvSpPr txBox="1"/>
          <p:nvPr>
            <p:ph idx="11" type="ftr"/>
          </p:nvPr>
        </p:nvSpPr>
        <p:spPr>
          <a:xfrm>
            <a:off x="4165600" y="6356355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Blockchain Technology</a:t>
            </a:r>
            <a:endParaRPr/>
          </a:p>
        </p:txBody>
      </p:sp>
      <p:sp>
        <p:nvSpPr>
          <p:cNvPr id="404" name="Google Shape;404;p30"/>
          <p:cNvSpPr txBox="1"/>
          <p:nvPr>
            <p:ph idx="12" type="sldNum"/>
          </p:nvPr>
        </p:nvSpPr>
        <p:spPr>
          <a:xfrm>
            <a:off x="8737600" y="6356355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05" name="Google Shape;405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31"/>
          <p:cNvSpPr txBox="1"/>
          <p:nvPr>
            <p:ph idx="10" type="dt"/>
          </p:nvPr>
        </p:nvSpPr>
        <p:spPr>
          <a:xfrm>
            <a:off x="609600" y="6356355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Chandramouli, Asha, Abhilash, Meena </a:t>
            </a:r>
            <a:endParaRPr/>
          </a:p>
        </p:txBody>
      </p:sp>
      <p:sp>
        <p:nvSpPr>
          <p:cNvPr id="411" name="Google Shape;411;p31"/>
          <p:cNvSpPr txBox="1"/>
          <p:nvPr>
            <p:ph idx="11" type="ftr"/>
          </p:nvPr>
        </p:nvSpPr>
        <p:spPr>
          <a:xfrm>
            <a:off x="4165600" y="6356355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Blockchain Technology</a:t>
            </a:r>
            <a:endParaRPr/>
          </a:p>
        </p:txBody>
      </p:sp>
      <p:sp>
        <p:nvSpPr>
          <p:cNvPr id="412" name="Google Shape;412;p31"/>
          <p:cNvSpPr txBox="1"/>
          <p:nvPr>
            <p:ph idx="12" type="sldNum"/>
          </p:nvPr>
        </p:nvSpPr>
        <p:spPr>
          <a:xfrm>
            <a:off x="8737600" y="6356355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13" name="Google Shape;413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32"/>
          <p:cNvSpPr txBox="1"/>
          <p:nvPr>
            <p:ph idx="10" type="dt"/>
          </p:nvPr>
        </p:nvSpPr>
        <p:spPr>
          <a:xfrm>
            <a:off x="609600" y="6356355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Chandramouli, Asha, Abhilash, Meena </a:t>
            </a:r>
            <a:endParaRPr/>
          </a:p>
        </p:txBody>
      </p:sp>
      <p:sp>
        <p:nvSpPr>
          <p:cNvPr id="419" name="Google Shape;419;p32"/>
          <p:cNvSpPr txBox="1"/>
          <p:nvPr>
            <p:ph idx="11" type="ftr"/>
          </p:nvPr>
        </p:nvSpPr>
        <p:spPr>
          <a:xfrm>
            <a:off x="4165600" y="6356355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Blockchain Technology</a:t>
            </a:r>
            <a:endParaRPr/>
          </a:p>
        </p:txBody>
      </p:sp>
      <p:sp>
        <p:nvSpPr>
          <p:cNvPr id="420" name="Google Shape;420;p32"/>
          <p:cNvSpPr txBox="1"/>
          <p:nvPr>
            <p:ph idx="12" type="sldNum"/>
          </p:nvPr>
        </p:nvSpPr>
        <p:spPr>
          <a:xfrm>
            <a:off x="8737600" y="6356355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21" name="Google Shape;421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33"/>
          <p:cNvSpPr txBox="1"/>
          <p:nvPr>
            <p:ph idx="10" type="dt"/>
          </p:nvPr>
        </p:nvSpPr>
        <p:spPr>
          <a:xfrm>
            <a:off x="609600" y="6356355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Chandramouli, Asha, Abhilash, Meena </a:t>
            </a:r>
            <a:endParaRPr/>
          </a:p>
        </p:txBody>
      </p:sp>
      <p:sp>
        <p:nvSpPr>
          <p:cNvPr id="427" name="Google Shape;427;p33"/>
          <p:cNvSpPr txBox="1"/>
          <p:nvPr>
            <p:ph idx="11" type="ftr"/>
          </p:nvPr>
        </p:nvSpPr>
        <p:spPr>
          <a:xfrm>
            <a:off x="4165600" y="6356355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Blockchain Technology</a:t>
            </a:r>
            <a:endParaRPr/>
          </a:p>
        </p:txBody>
      </p:sp>
      <p:sp>
        <p:nvSpPr>
          <p:cNvPr id="428" name="Google Shape;428;p33"/>
          <p:cNvSpPr txBox="1"/>
          <p:nvPr>
            <p:ph idx="12" type="sldNum"/>
          </p:nvPr>
        </p:nvSpPr>
        <p:spPr>
          <a:xfrm>
            <a:off x="8737600" y="6356355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29" name="Google Shape;429;p33"/>
          <p:cNvPicPr preferRelativeResize="0"/>
          <p:nvPr/>
        </p:nvPicPr>
        <p:blipFill rotWithShape="1">
          <a:blip r:embed="rId3">
            <a:alphaModFix/>
          </a:blip>
          <a:srcRect b="0" l="0" r="0" t="1193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34"/>
          <p:cNvSpPr txBox="1"/>
          <p:nvPr>
            <p:ph idx="10" type="dt"/>
          </p:nvPr>
        </p:nvSpPr>
        <p:spPr>
          <a:xfrm>
            <a:off x="609600" y="6356355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Chandramouli, Asha, Abhilash, Meena </a:t>
            </a:r>
            <a:endParaRPr/>
          </a:p>
        </p:txBody>
      </p:sp>
      <p:sp>
        <p:nvSpPr>
          <p:cNvPr id="435" name="Google Shape;435;p34"/>
          <p:cNvSpPr txBox="1"/>
          <p:nvPr>
            <p:ph idx="11" type="ftr"/>
          </p:nvPr>
        </p:nvSpPr>
        <p:spPr>
          <a:xfrm>
            <a:off x="4165600" y="6356355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Blockchain Technology</a:t>
            </a:r>
            <a:endParaRPr/>
          </a:p>
        </p:txBody>
      </p:sp>
      <p:sp>
        <p:nvSpPr>
          <p:cNvPr id="436" name="Google Shape;436;p34"/>
          <p:cNvSpPr txBox="1"/>
          <p:nvPr>
            <p:ph idx="12" type="sldNum"/>
          </p:nvPr>
        </p:nvSpPr>
        <p:spPr>
          <a:xfrm>
            <a:off x="8737600" y="6356355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37" name="Google Shape;437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35"/>
          <p:cNvSpPr txBox="1"/>
          <p:nvPr>
            <p:ph idx="10" type="dt"/>
          </p:nvPr>
        </p:nvSpPr>
        <p:spPr>
          <a:xfrm>
            <a:off x="609600" y="6356355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Chandramouli, Asha, Abhilash, Meena </a:t>
            </a:r>
            <a:endParaRPr/>
          </a:p>
        </p:txBody>
      </p:sp>
      <p:sp>
        <p:nvSpPr>
          <p:cNvPr id="443" name="Google Shape;443;p35"/>
          <p:cNvSpPr txBox="1"/>
          <p:nvPr>
            <p:ph idx="11" type="ftr"/>
          </p:nvPr>
        </p:nvSpPr>
        <p:spPr>
          <a:xfrm>
            <a:off x="4165600" y="6356355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Blockchain Technology</a:t>
            </a:r>
            <a:endParaRPr/>
          </a:p>
        </p:txBody>
      </p:sp>
      <p:sp>
        <p:nvSpPr>
          <p:cNvPr id="444" name="Google Shape;444;p35"/>
          <p:cNvSpPr txBox="1"/>
          <p:nvPr>
            <p:ph idx="12" type="sldNum"/>
          </p:nvPr>
        </p:nvSpPr>
        <p:spPr>
          <a:xfrm>
            <a:off x="8737600" y="6356355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45" name="Google Shape;445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36"/>
          <p:cNvSpPr txBox="1"/>
          <p:nvPr>
            <p:ph idx="10" type="dt"/>
          </p:nvPr>
        </p:nvSpPr>
        <p:spPr>
          <a:xfrm>
            <a:off x="609600" y="6356355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Chandramouli, Asha, Abhilash, Meena </a:t>
            </a:r>
            <a:endParaRPr/>
          </a:p>
        </p:txBody>
      </p:sp>
      <p:sp>
        <p:nvSpPr>
          <p:cNvPr id="451" name="Google Shape;451;p36"/>
          <p:cNvSpPr txBox="1"/>
          <p:nvPr>
            <p:ph idx="11" type="ftr"/>
          </p:nvPr>
        </p:nvSpPr>
        <p:spPr>
          <a:xfrm>
            <a:off x="4165600" y="6356355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Blockchain Technology</a:t>
            </a:r>
            <a:endParaRPr/>
          </a:p>
        </p:txBody>
      </p:sp>
      <p:sp>
        <p:nvSpPr>
          <p:cNvPr id="452" name="Google Shape;452;p36"/>
          <p:cNvSpPr txBox="1"/>
          <p:nvPr>
            <p:ph idx="12" type="sldNum"/>
          </p:nvPr>
        </p:nvSpPr>
        <p:spPr>
          <a:xfrm>
            <a:off x="8737600" y="6356355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53" name="Google Shape;453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37"/>
          <p:cNvSpPr txBox="1"/>
          <p:nvPr>
            <p:ph idx="10" type="dt"/>
          </p:nvPr>
        </p:nvSpPr>
        <p:spPr>
          <a:xfrm>
            <a:off x="609600" y="6356355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Chandramouli, Asha, Abhilash, Meena </a:t>
            </a:r>
            <a:endParaRPr/>
          </a:p>
        </p:txBody>
      </p:sp>
      <p:sp>
        <p:nvSpPr>
          <p:cNvPr id="459" name="Google Shape;459;p37"/>
          <p:cNvSpPr txBox="1"/>
          <p:nvPr>
            <p:ph idx="11" type="ftr"/>
          </p:nvPr>
        </p:nvSpPr>
        <p:spPr>
          <a:xfrm>
            <a:off x="4165600" y="6356355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Blockchain Technology</a:t>
            </a:r>
            <a:endParaRPr/>
          </a:p>
        </p:txBody>
      </p:sp>
      <p:sp>
        <p:nvSpPr>
          <p:cNvPr id="460" name="Google Shape;460;p37"/>
          <p:cNvSpPr txBox="1"/>
          <p:nvPr>
            <p:ph idx="12" type="sldNum"/>
          </p:nvPr>
        </p:nvSpPr>
        <p:spPr>
          <a:xfrm>
            <a:off x="8737600" y="6356355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61" name="Google Shape;461;p37"/>
          <p:cNvPicPr preferRelativeResize="0"/>
          <p:nvPr/>
        </p:nvPicPr>
        <p:blipFill rotWithShape="1">
          <a:blip r:embed="rId3">
            <a:alphaModFix/>
          </a:blip>
          <a:srcRect b="42923" l="42928" r="1151" t="0"/>
          <a:stretch/>
        </p:blipFill>
        <p:spPr>
          <a:xfrm>
            <a:off x="0" y="1"/>
            <a:ext cx="11999495" cy="66735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38"/>
          <p:cNvSpPr txBox="1"/>
          <p:nvPr>
            <p:ph idx="10" type="dt"/>
          </p:nvPr>
        </p:nvSpPr>
        <p:spPr>
          <a:xfrm>
            <a:off x="609600" y="6356355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Chandramouli, Asha, Abhilash, Meena </a:t>
            </a:r>
            <a:endParaRPr/>
          </a:p>
        </p:txBody>
      </p:sp>
      <p:sp>
        <p:nvSpPr>
          <p:cNvPr id="467" name="Google Shape;467;p38"/>
          <p:cNvSpPr txBox="1"/>
          <p:nvPr>
            <p:ph idx="11" type="ftr"/>
          </p:nvPr>
        </p:nvSpPr>
        <p:spPr>
          <a:xfrm>
            <a:off x="4165600" y="6356355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Blockchain Technology</a:t>
            </a:r>
            <a:endParaRPr/>
          </a:p>
        </p:txBody>
      </p:sp>
      <p:sp>
        <p:nvSpPr>
          <p:cNvPr id="468" name="Google Shape;468;p38"/>
          <p:cNvSpPr txBox="1"/>
          <p:nvPr>
            <p:ph idx="12" type="sldNum"/>
          </p:nvPr>
        </p:nvSpPr>
        <p:spPr>
          <a:xfrm>
            <a:off x="8737600" y="6356355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69" name="Google Shape;469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1999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39"/>
          <p:cNvSpPr txBox="1"/>
          <p:nvPr>
            <p:ph idx="10" type="dt"/>
          </p:nvPr>
        </p:nvSpPr>
        <p:spPr>
          <a:xfrm>
            <a:off x="609600" y="6356355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Chandramouli, Asha, Abhilash, Meena </a:t>
            </a:r>
            <a:endParaRPr/>
          </a:p>
        </p:txBody>
      </p:sp>
      <p:sp>
        <p:nvSpPr>
          <p:cNvPr id="475" name="Google Shape;475;p39"/>
          <p:cNvSpPr txBox="1"/>
          <p:nvPr>
            <p:ph idx="11" type="ftr"/>
          </p:nvPr>
        </p:nvSpPr>
        <p:spPr>
          <a:xfrm>
            <a:off x="4165600" y="6356355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Blockchain Technology</a:t>
            </a:r>
            <a:endParaRPr/>
          </a:p>
        </p:txBody>
      </p:sp>
      <p:sp>
        <p:nvSpPr>
          <p:cNvPr id="476" name="Google Shape;476;p39"/>
          <p:cNvSpPr txBox="1"/>
          <p:nvPr>
            <p:ph idx="12" type="sldNum"/>
          </p:nvPr>
        </p:nvSpPr>
        <p:spPr>
          <a:xfrm>
            <a:off x="8737600" y="6356355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77" name="Google Shape;477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4"/>
          <p:cNvSpPr/>
          <p:nvPr/>
        </p:nvSpPr>
        <p:spPr>
          <a:xfrm>
            <a:off x="472097" y="198728"/>
            <a:ext cx="10733315" cy="7294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Distributed Ledger Technology</a:t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p4"/>
          <p:cNvSpPr/>
          <p:nvPr/>
        </p:nvSpPr>
        <p:spPr>
          <a:xfrm>
            <a:off x="989004" y="1077183"/>
            <a:ext cx="10362619" cy="55861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 Blockchain technology, a distributed ledger is a decentralized ledger of all the information that is recorded onto the Blockchain by consensus. 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One can imagine it to be a database similar to an accounting ledger where financial transactions are recorded, except that it is not restricted to financial data.  Here a transaction refers to any digital data including text, picture, or audio files.  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Unlike the typical database that is either centrally located in one server or spread out among several select servers, this database is distributed to all parties and locations. 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 can be accessed by every single member of the Blockchain network, thus ensuring incorruptibility as malicious changes cannot be made when everyone has simultaneous access to all records.</a:t>
            </a:r>
            <a:endParaRPr/>
          </a:p>
          <a:p>
            <a:pPr indent="0" lvl="0" marL="0" marR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5" name="Google Shape;195;p4"/>
          <p:cNvSpPr txBox="1"/>
          <p:nvPr>
            <p:ph idx="10" type="dt"/>
          </p:nvPr>
        </p:nvSpPr>
        <p:spPr>
          <a:xfrm>
            <a:off x="609600" y="6356355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Chandramouli, Asha, Abhilash, Meena </a:t>
            </a:r>
            <a:endParaRPr/>
          </a:p>
        </p:txBody>
      </p:sp>
      <p:sp>
        <p:nvSpPr>
          <p:cNvPr id="196" name="Google Shape;196;p4"/>
          <p:cNvSpPr txBox="1"/>
          <p:nvPr>
            <p:ph idx="11" type="ftr"/>
          </p:nvPr>
        </p:nvSpPr>
        <p:spPr>
          <a:xfrm>
            <a:off x="4165600" y="6356355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Blockchain Technology</a:t>
            </a:r>
            <a:endParaRPr/>
          </a:p>
        </p:txBody>
      </p:sp>
      <p:sp>
        <p:nvSpPr>
          <p:cNvPr id="197" name="Google Shape;197;p4"/>
          <p:cNvSpPr txBox="1"/>
          <p:nvPr>
            <p:ph idx="12" type="sldNum"/>
          </p:nvPr>
        </p:nvSpPr>
        <p:spPr>
          <a:xfrm>
            <a:off x="8737600" y="6356355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40"/>
          <p:cNvSpPr txBox="1"/>
          <p:nvPr>
            <p:ph idx="10" type="dt"/>
          </p:nvPr>
        </p:nvSpPr>
        <p:spPr>
          <a:xfrm>
            <a:off x="609600" y="6356355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Chandramouli, Asha, Abhilash, Meena </a:t>
            </a:r>
            <a:endParaRPr/>
          </a:p>
        </p:txBody>
      </p:sp>
      <p:sp>
        <p:nvSpPr>
          <p:cNvPr id="483" name="Google Shape;483;p40"/>
          <p:cNvSpPr txBox="1"/>
          <p:nvPr>
            <p:ph idx="11" type="ftr"/>
          </p:nvPr>
        </p:nvSpPr>
        <p:spPr>
          <a:xfrm>
            <a:off x="4165600" y="6356355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Blockchain Technology</a:t>
            </a:r>
            <a:endParaRPr/>
          </a:p>
        </p:txBody>
      </p:sp>
      <p:sp>
        <p:nvSpPr>
          <p:cNvPr id="484" name="Google Shape;484;p40"/>
          <p:cNvSpPr txBox="1"/>
          <p:nvPr>
            <p:ph idx="12" type="sldNum"/>
          </p:nvPr>
        </p:nvSpPr>
        <p:spPr>
          <a:xfrm>
            <a:off x="8737600" y="6356355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85" name="Google Shape;485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41"/>
          <p:cNvSpPr txBox="1"/>
          <p:nvPr>
            <p:ph idx="10" type="dt"/>
          </p:nvPr>
        </p:nvSpPr>
        <p:spPr>
          <a:xfrm>
            <a:off x="609600" y="6356355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Chandramouli, Asha, Abhilash, Meena </a:t>
            </a:r>
            <a:endParaRPr/>
          </a:p>
        </p:txBody>
      </p:sp>
      <p:sp>
        <p:nvSpPr>
          <p:cNvPr id="491" name="Google Shape;491;p41"/>
          <p:cNvSpPr txBox="1"/>
          <p:nvPr>
            <p:ph idx="11" type="ftr"/>
          </p:nvPr>
        </p:nvSpPr>
        <p:spPr>
          <a:xfrm>
            <a:off x="4165600" y="6356355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Blockchain Technology</a:t>
            </a:r>
            <a:endParaRPr/>
          </a:p>
        </p:txBody>
      </p:sp>
      <p:sp>
        <p:nvSpPr>
          <p:cNvPr id="492" name="Google Shape;492;p41"/>
          <p:cNvSpPr txBox="1"/>
          <p:nvPr>
            <p:ph idx="12" type="sldNum"/>
          </p:nvPr>
        </p:nvSpPr>
        <p:spPr>
          <a:xfrm>
            <a:off x="8737600" y="6356355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93" name="Google Shape;493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42"/>
          <p:cNvSpPr txBox="1"/>
          <p:nvPr>
            <p:ph idx="10" type="dt"/>
          </p:nvPr>
        </p:nvSpPr>
        <p:spPr>
          <a:xfrm>
            <a:off x="609600" y="6356355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Chandramouli, Asha, Abhilash, Meena </a:t>
            </a:r>
            <a:endParaRPr/>
          </a:p>
        </p:txBody>
      </p:sp>
      <p:sp>
        <p:nvSpPr>
          <p:cNvPr id="499" name="Google Shape;499;p42"/>
          <p:cNvSpPr txBox="1"/>
          <p:nvPr>
            <p:ph idx="11" type="ftr"/>
          </p:nvPr>
        </p:nvSpPr>
        <p:spPr>
          <a:xfrm>
            <a:off x="4165600" y="6356355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Blockchain Technology</a:t>
            </a:r>
            <a:endParaRPr/>
          </a:p>
        </p:txBody>
      </p:sp>
      <p:sp>
        <p:nvSpPr>
          <p:cNvPr id="500" name="Google Shape;500;p42"/>
          <p:cNvSpPr txBox="1"/>
          <p:nvPr>
            <p:ph idx="12" type="sldNum"/>
          </p:nvPr>
        </p:nvSpPr>
        <p:spPr>
          <a:xfrm>
            <a:off x="8737600" y="6356355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01" name="Google Shape;501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43"/>
          <p:cNvSpPr txBox="1"/>
          <p:nvPr>
            <p:ph idx="10" type="dt"/>
          </p:nvPr>
        </p:nvSpPr>
        <p:spPr>
          <a:xfrm>
            <a:off x="609600" y="6356355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Chandramouli, Asha, Abhilash, Meena </a:t>
            </a:r>
            <a:endParaRPr/>
          </a:p>
        </p:txBody>
      </p:sp>
      <p:sp>
        <p:nvSpPr>
          <p:cNvPr id="507" name="Google Shape;507;p43"/>
          <p:cNvSpPr txBox="1"/>
          <p:nvPr>
            <p:ph idx="11" type="ftr"/>
          </p:nvPr>
        </p:nvSpPr>
        <p:spPr>
          <a:xfrm>
            <a:off x="4165600" y="6356355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Blockchain Technology</a:t>
            </a:r>
            <a:endParaRPr/>
          </a:p>
        </p:txBody>
      </p:sp>
      <p:sp>
        <p:nvSpPr>
          <p:cNvPr id="508" name="Google Shape;508;p43"/>
          <p:cNvSpPr txBox="1"/>
          <p:nvPr>
            <p:ph idx="12" type="sldNum"/>
          </p:nvPr>
        </p:nvSpPr>
        <p:spPr>
          <a:xfrm>
            <a:off x="8737600" y="6356355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09" name="Google Shape;509;p43"/>
          <p:cNvPicPr preferRelativeResize="0"/>
          <p:nvPr/>
        </p:nvPicPr>
        <p:blipFill rotWithShape="1">
          <a:blip r:embed="rId3">
            <a:alphaModFix/>
          </a:blip>
          <a:srcRect b="0" l="0" r="0" t="10526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44"/>
          <p:cNvSpPr txBox="1"/>
          <p:nvPr>
            <p:ph idx="10" type="dt"/>
          </p:nvPr>
        </p:nvSpPr>
        <p:spPr>
          <a:xfrm>
            <a:off x="609600" y="6356355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Chandramouli, Asha, Abhilash, Meena </a:t>
            </a:r>
            <a:endParaRPr/>
          </a:p>
        </p:txBody>
      </p:sp>
      <p:sp>
        <p:nvSpPr>
          <p:cNvPr id="515" name="Google Shape;515;p44"/>
          <p:cNvSpPr txBox="1"/>
          <p:nvPr>
            <p:ph idx="11" type="ftr"/>
          </p:nvPr>
        </p:nvSpPr>
        <p:spPr>
          <a:xfrm>
            <a:off x="4165600" y="6356355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Blockchain Technology</a:t>
            </a:r>
            <a:endParaRPr/>
          </a:p>
        </p:txBody>
      </p:sp>
      <p:sp>
        <p:nvSpPr>
          <p:cNvPr id="516" name="Google Shape;516;p44"/>
          <p:cNvSpPr txBox="1"/>
          <p:nvPr>
            <p:ph idx="12" type="sldNum"/>
          </p:nvPr>
        </p:nvSpPr>
        <p:spPr>
          <a:xfrm>
            <a:off x="8737600" y="6356355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17" name="Google Shape;517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45"/>
          <p:cNvSpPr txBox="1"/>
          <p:nvPr>
            <p:ph idx="10" type="dt"/>
          </p:nvPr>
        </p:nvSpPr>
        <p:spPr>
          <a:xfrm>
            <a:off x="609600" y="6356355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Chandramouli, Asha, Abhilash, Meena </a:t>
            </a:r>
            <a:endParaRPr/>
          </a:p>
        </p:txBody>
      </p:sp>
      <p:sp>
        <p:nvSpPr>
          <p:cNvPr id="523" name="Google Shape;523;p45"/>
          <p:cNvSpPr txBox="1"/>
          <p:nvPr>
            <p:ph idx="11" type="ftr"/>
          </p:nvPr>
        </p:nvSpPr>
        <p:spPr>
          <a:xfrm>
            <a:off x="4165600" y="6356355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Blockchain Technology</a:t>
            </a:r>
            <a:endParaRPr/>
          </a:p>
        </p:txBody>
      </p:sp>
      <p:sp>
        <p:nvSpPr>
          <p:cNvPr id="524" name="Google Shape;524;p45"/>
          <p:cNvSpPr txBox="1"/>
          <p:nvPr>
            <p:ph idx="12" type="sldNum"/>
          </p:nvPr>
        </p:nvSpPr>
        <p:spPr>
          <a:xfrm>
            <a:off x="8737600" y="6356355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25" name="Google Shape;525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"/>
            <a:ext cx="12191999" cy="701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46"/>
          <p:cNvSpPr txBox="1"/>
          <p:nvPr>
            <p:ph idx="10" type="dt"/>
          </p:nvPr>
        </p:nvSpPr>
        <p:spPr>
          <a:xfrm>
            <a:off x="609600" y="6356355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Chandramouli, Asha, Abhilash, Meena </a:t>
            </a:r>
            <a:endParaRPr/>
          </a:p>
        </p:txBody>
      </p:sp>
      <p:sp>
        <p:nvSpPr>
          <p:cNvPr id="531" name="Google Shape;531;p46"/>
          <p:cNvSpPr txBox="1"/>
          <p:nvPr>
            <p:ph idx="11" type="ftr"/>
          </p:nvPr>
        </p:nvSpPr>
        <p:spPr>
          <a:xfrm>
            <a:off x="4165600" y="6356355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Blockchain Technology</a:t>
            </a:r>
            <a:endParaRPr/>
          </a:p>
        </p:txBody>
      </p:sp>
      <p:sp>
        <p:nvSpPr>
          <p:cNvPr id="532" name="Google Shape;532;p46"/>
          <p:cNvSpPr txBox="1"/>
          <p:nvPr>
            <p:ph idx="12" type="sldNum"/>
          </p:nvPr>
        </p:nvSpPr>
        <p:spPr>
          <a:xfrm>
            <a:off x="8737600" y="6356355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33" name="Google Shape;533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47"/>
          <p:cNvSpPr txBox="1"/>
          <p:nvPr>
            <p:ph idx="10" type="dt"/>
          </p:nvPr>
        </p:nvSpPr>
        <p:spPr>
          <a:xfrm>
            <a:off x="609600" y="6356355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Chandramouli, Asha, Abhilash, Meena </a:t>
            </a:r>
            <a:endParaRPr/>
          </a:p>
        </p:txBody>
      </p:sp>
      <p:sp>
        <p:nvSpPr>
          <p:cNvPr id="539" name="Google Shape;539;p47"/>
          <p:cNvSpPr txBox="1"/>
          <p:nvPr>
            <p:ph idx="11" type="ftr"/>
          </p:nvPr>
        </p:nvSpPr>
        <p:spPr>
          <a:xfrm>
            <a:off x="4165600" y="6356355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Blockchain Technology</a:t>
            </a:r>
            <a:endParaRPr/>
          </a:p>
        </p:txBody>
      </p:sp>
      <p:sp>
        <p:nvSpPr>
          <p:cNvPr id="540" name="Google Shape;540;p47"/>
          <p:cNvSpPr txBox="1"/>
          <p:nvPr>
            <p:ph idx="12" type="sldNum"/>
          </p:nvPr>
        </p:nvSpPr>
        <p:spPr>
          <a:xfrm>
            <a:off x="8737600" y="6356355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41" name="Google Shape;541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92242"/>
            <a:ext cx="12015537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48"/>
          <p:cNvSpPr txBox="1"/>
          <p:nvPr>
            <p:ph idx="10" type="dt"/>
          </p:nvPr>
        </p:nvSpPr>
        <p:spPr>
          <a:xfrm>
            <a:off x="609600" y="6356355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Chandramouli, Asha, Abhilash, Meena </a:t>
            </a:r>
            <a:endParaRPr/>
          </a:p>
        </p:txBody>
      </p:sp>
      <p:sp>
        <p:nvSpPr>
          <p:cNvPr id="547" name="Google Shape;547;p48"/>
          <p:cNvSpPr txBox="1"/>
          <p:nvPr>
            <p:ph idx="11" type="ftr"/>
          </p:nvPr>
        </p:nvSpPr>
        <p:spPr>
          <a:xfrm>
            <a:off x="4165600" y="6356355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Blockchain Technology</a:t>
            </a:r>
            <a:endParaRPr/>
          </a:p>
        </p:txBody>
      </p:sp>
      <p:sp>
        <p:nvSpPr>
          <p:cNvPr id="548" name="Google Shape;548;p48"/>
          <p:cNvSpPr txBox="1"/>
          <p:nvPr>
            <p:ph idx="12" type="sldNum"/>
          </p:nvPr>
        </p:nvSpPr>
        <p:spPr>
          <a:xfrm>
            <a:off x="8737600" y="6356355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49" name="Google Shape;549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49"/>
          <p:cNvSpPr txBox="1"/>
          <p:nvPr>
            <p:ph idx="10" type="dt"/>
          </p:nvPr>
        </p:nvSpPr>
        <p:spPr>
          <a:xfrm>
            <a:off x="609600" y="6356355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Chandramouli, Asha, Abhilash, Meena </a:t>
            </a:r>
            <a:endParaRPr/>
          </a:p>
        </p:txBody>
      </p:sp>
      <p:sp>
        <p:nvSpPr>
          <p:cNvPr id="555" name="Google Shape;555;p49"/>
          <p:cNvSpPr txBox="1"/>
          <p:nvPr>
            <p:ph idx="11" type="ftr"/>
          </p:nvPr>
        </p:nvSpPr>
        <p:spPr>
          <a:xfrm>
            <a:off x="4165600" y="6356355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Blockchain Technology</a:t>
            </a:r>
            <a:endParaRPr/>
          </a:p>
        </p:txBody>
      </p:sp>
      <p:sp>
        <p:nvSpPr>
          <p:cNvPr id="556" name="Google Shape;556;p49"/>
          <p:cNvSpPr txBox="1"/>
          <p:nvPr>
            <p:ph idx="12" type="sldNum"/>
          </p:nvPr>
        </p:nvSpPr>
        <p:spPr>
          <a:xfrm>
            <a:off x="8737600" y="6356355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57" name="Google Shape;557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5"/>
          <p:cNvSpPr txBox="1"/>
          <p:nvPr>
            <p:ph idx="10" type="dt"/>
          </p:nvPr>
        </p:nvSpPr>
        <p:spPr>
          <a:xfrm>
            <a:off x="609600" y="6356355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Chandramouli, Asha, Abhilash, Meena </a:t>
            </a:r>
            <a:endParaRPr/>
          </a:p>
        </p:txBody>
      </p:sp>
      <p:sp>
        <p:nvSpPr>
          <p:cNvPr id="203" name="Google Shape;203;p5"/>
          <p:cNvSpPr txBox="1"/>
          <p:nvPr>
            <p:ph idx="11" type="ftr"/>
          </p:nvPr>
        </p:nvSpPr>
        <p:spPr>
          <a:xfrm>
            <a:off x="4165600" y="6356355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Blockchain Technology</a:t>
            </a:r>
            <a:endParaRPr/>
          </a:p>
        </p:txBody>
      </p:sp>
      <p:sp>
        <p:nvSpPr>
          <p:cNvPr id="204" name="Google Shape;204;p5"/>
          <p:cNvSpPr txBox="1"/>
          <p:nvPr>
            <p:ph idx="12" type="sldNum"/>
          </p:nvPr>
        </p:nvSpPr>
        <p:spPr>
          <a:xfrm>
            <a:off x="8737600" y="6356355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05" name="Google Shape;205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50"/>
          <p:cNvSpPr txBox="1"/>
          <p:nvPr>
            <p:ph idx="10" type="dt"/>
          </p:nvPr>
        </p:nvSpPr>
        <p:spPr>
          <a:xfrm>
            <a:off x="609600" y="6356355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Chandramouli, Asha, Abhilash, Meena </a:t>
            </a:r>
            <a:endParaRPr/>
          </a:p>
        </p:txBody>
      </p:sp>
      <p:sp>
        <p:nvSpPr>
          <p:cNvPr id="563" name="Google Shape;563;p50"/>
          <p:cNvSpPr txBox="1"/>
          <p:nvPr>
            <p:ph idx="11" type="ftr"/>
          </p:nvPr>
        </p:nvSpPr>
        <p:spPr>
          <a:xfrm>
            <a:off x="4165600" y="6356355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Blockchain Technology</a:t>
            </a:r>
            <a:endParaRPr/>
          </a:p>
        </p:txBody>
      </p:sp>
      <p:sp>
        <p:nvSpPr>
          <p:cNvPr id="564" name="Google Shape;564;p50"/>
          <p:cNvSpPr txBox="1"/>
          <p:nvPr>
            <p:ph idx="12" type="sldNum"/>
          </p:nvPr>
        </p:nvSpPr>
        <p:spPr>
          <a:xfrm>
            <a:off x="8737600" y="6356355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65" name="Google Shape;565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51"/>
          <p:cNvSpPr txBox="1"/>
          <p:nvPr>
            <p:ph idx="10" type="dt"/>
          </p:nvPr>
        </p:nvSpPr>
        <p:spPr>
          <a:xfrm>
            <a:off x="609600" y="6356355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Chandramouli, Asha, Abhilash, Meena </a:t>
            </a:r>
            <a:endParaRPr/>
          </a:p>
        </p:txBody>
      </p:sp>
      <p:sp>
        <p:nvSpPr>
          <p:cNvPr id="571" name="Google Shape;571;p51"/>
          <p:cNvSpPr txBox="1"/>
          <p:nvPr>
            <p:ph idx="11" type="ftr"/>
          </p:nvPr>
        </p:nvSpPr>
        <p:spPr>
          <a:xfrm>
            <a:off x="4165600" y="6356355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Blockchain Technology</a:t>
            </a:r>
            <a:endParaRPr/>
          </a:p>
        </p:txBody>
      </p:sp>
      <p:sp>
        <p:nvSpPr>
          <p:cNvPr id="572" name="Google Shape;572;p51"/>
          <p:cNvSpPr txBox="1"/>
          <p:nvPr>
            <p:ph idx="12" type="sldNum"/>
          </p:nvPr>
        </p:nvSpPr>
        <p:spPr>
          <a:xfrm>
            <a:off x="8737600" y="6356355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73" name="Google Shape;573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" y="0"/>
            <a:ext cx="12079704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52"/>
          <p:cNvSpPr/>
          <p:nvPr/>
        </p:nvSpPr>
        <p:spPr>
          <a:xfrm>
            <a:off x="472097" y="46328"/>
            <a:ext cx="10733315" cy="7294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Types of Blockchain</a:t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79" name="Google Shape;579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6833" y="764451"/>
            <a:ext cx="10408579" cy="5682342"/>
          </a:xfrm>
          <a:prstGeom prst="rect">
            <a:avLst/>
          </a:prstGeom>
          <a:noFill/>
          <a:ln>
            <a:noFill/>
          </a:ln>
        </p:spPr>
      </p:pic>
      <p:sp>
        <p:nvSpPr>
          <p:cNvPr id="580" name="Google Shape;580;p52"/>
          <p:cNvSpPr txBox="1"/>
          <p:nvPr>
            <p:ph idx="10" type="dt"/>
          </p:nvPr>
        </p:nvSpPr>
        <p:spPr>
          <a:xfrm>
            <a:off x="609600" y="6356355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Chandramouli, Asha, Abhilash, Meena </a:t>
            </a:r>
            <a:endParaRPr/>
          </a:p>
        </p:txBody>
      </p:sp>
      <p:sp>
        <p:nvSpPr>
          <p:cNvPr id="581" name="Google Shape;581;p52"/>
          <p:cNvSpPr txBox="1"/>
          <p:nvPr>
            <p:ph idx="11" type="ftr"/>
          </p:nvPr>
        </p:nvSpPr>
        <p:spPr>
          <a:xfrm>
            <a:off x="4165600" y="6356355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Blockchain Technology</a:t>
            </a:r>
            <a:endParaRPr/>
          </a:p>
        </p:txBody>
      </p:sp>
      <p:sp>
        <p:nvSpPr>
          <p:cNvPr id="582" name="Google Shape;582;p52"/>
          <p:cNvSpPr txBox="1"/>
          <p:nvPr>
            <p:ph idx="12" type="sldNum"/>
          </p:nvPr>
        </p:nvSpPr>
        <p:spPr>
          <a:xfrm>
            <a:off x="8737600" y="6356355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7" name="Google Shape;587;p53"/>
          <p:cNvPicPr preferRelativeResize="0"/>
          <p:nvPr/>
        </p:nvPicPr>
        <p:blipFill rotWithShape="1">
          <a:blip r:embed="rId3">
            <a:alphaModFix/>
          </a:blip>
          <a:srcRect b="39311" l="0" r="662" t="0"/>
          <a:stretch/>
        </p:blipFill>
        <p:spPr>
          <a:xfrm>
            <a:off x="176464" y="836126"/>
            <a:ext cx="11871158" cy="5821347"/>
          </a:xfrm>
          <a:prstGeom prst="rect">
            <a:avLst/>
          </a:prstGeom>
          <a:noFill/>
          <a:ln>
            <a:noFill/>
          </a:ln>
        </p:spPr>
      </p:pic>
      <p:sp>
        <p:nvSpPr>
          <p:cNvPr id="588" name="Google Shape;588;p53"/>
          <p:cNvSpPr/>
          <p:nvPr/>
        </p:nvSpPr>
        <p:spPr>
          <a:xfrm>
            <a:off x="472097" y="84428"/>
            <a:ext cx="10733315" cy="7294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Types of Blockchain</a:t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9" name="Google Shape;589;p53"/>
          <p:cNvSpPr txBox="1"/>
          <p:nvPr>
            <p:ph idx="10" type="dt"/>
          </p:nvPr>
        </p:nvSpPr>
        <p:spPr>
          <a:xfrm>
            <a:off x="609600" y="6356355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Chandramouli, Asha, Abhilash, Meena </a:t>
            </a:r>
            <a:endParaRPr/>
          </a:p>
        </p:txBody>
      </p:sp>
      <p:sp>
        <p:nvSpPr>
          <p:cNvPr id="590" name="Google Shape;590;p53"/>
          <p:cNvSpPr txBox="1"/>
          <p:nvPr>
            <p:ph idx="11" type="ftr"/>
          </p:nvPr>
        </p:nvSpPr>
        <p:spPr>
          <a:xfrm>
            <a:off x="4165600" y="6356355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Blockchain Technology</a:t>
            </a:r>
            <a:endParaRPr/>
          </a:p>
        </p:txBody>
      </p:sp>
      <p:sp>
        <p:nvSpPr>
          <p:cNvPr id="591" name="Google Shape;591;p53"/>
          <p:cNvSpPr txBox="1"/>
          <p:nvPr>
            <p:ph idx="12" type="sldNum"/>
          </p:nvPr>
        </p:nvSpPr>
        <p:spPr>
          <a:xfrm>
            <a:off x="8737600" y="6356355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54"/>
          <p:cNvSpPr txBox="1"/>
          <p:nvPr>
            <p:ph idx="11" type="ftr"/>
          </p:nvPr>
        </p:nvSpPr>
        <p:spPr>
          <a:xfrm>
            <a:off x="3061186" y="6539056"/>
            <a:ext cx="3225316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Blockchain Technology</a:t>
            </a:r>
            <a:endParaRPr/>
          </a:p>
        </p:txBody>
      </p:sp>
      <p:sp>
        <p:nvSpPr>
          <p:cNvPr id="597" name="Google Shape;597;p54"/>
          <p:cNvSpPr txBox="1"/>
          <p:nvPr>
            <p:ph idx="12" type="sldNum"/>
          </p:nvPr>
        </p:nvSpPr>
        <p:spPr>
          <a:xfrm>
            <a:off x="8737600" y="6356355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98" name="Google Shape;598;p54"/>
          <p:cNvPicPr preferRelativeResize="0"/>
          <p:nvPr/>
        </p:nvPicPr>
        <p:blipFill rotWithShape="1">
          <a:blip r:embed="rId3">
            <a:alphaModFix/>
          </a:blip>
          <a:srcRect b="0" l="0" r="747" t="59016"/>
          <a:stretch/>
        </p:blipFill>
        <p:spPr>
          <a:xfrm>
            <a:off x="288758" y="449180"/>
            <a:ext cx="11438021" cy="53741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55"/>
          <p:cNvSpPr txBox="1"/>
          <p:nvPr>
            <p:ph idx="1" type="subTitle"/>
          </p:nvPr>
        </p:nvSpPr>
        <p:spPr>
          <a:xfrm>
            <a:off x="1925053" y="1683991"/>
            <a:ext cx="7154779" cy="187735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900"/>
              <a:buNone/>
            </a:pPr>
            <a:r>
              <a:rPr lang="en-US"/>
              <a:t>https://andersbrownworth.com/blockchain/distributed</a:t>
            </a:r>
            <a:endParaRPr/>
          </a:p>
        </p:txBody>
      </p:sp>
      <p:sp>
        <p:nvSpPr>
          <p:cNvPr id="604" name="Google Shape;604;p55"/>
          <p:cNvSpPr txBox="1"/>
          <p:nvPr>
            <p:ph idx="11" type="ftr"/>
          </p:nvPr>
        </p:nvSpPr>
        <p:spPr>
          <a:xfrm>
            <a:off x="3061186" y="6539056"/>
            <a:ext cx="3225316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Blockchain Technology</a:t>
            </a:r>
            <a:endParaRPr/>
          </a:p>
        </p:txBody>
      </p:sp>
      <p:sp>
        <p:nvSpPr>
          <p:cNvPr id="605" name="Google Shape;605;p55"/>
          <p:cNvSpPr txBox="1"/>
          <p:nvPr>
            <p:ph idx="12" type="sldNum"/>
          </p:nvPr>
        </p:nvSpPr>
        <p:spPr>
          <a:xfrm>
            <a:off x="8737600" y="6356355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56"/>
          <p:cNvSpPr/>
          <p:nvPr/>
        </p:nvSpPr>
        <p:spPr>
          <a:xfrm>
            <a:off x="472097" y="265403"/>
            <a:ext cx="10733315" cy="7294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 is Consensus?</a:t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1" name="Google Shape;611;p56"/>
          <p:cNvSpPr/>
          <p:nvPr/>
        </p:nvSpPr>
        <p:spPr>
          <a:xfrm>
            <a:off x="723830" y="1037709"/>
            <a:ext cx="10696645" cy="54455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 per Webster dictionary, a consensus is a general agreement or opinion shared by all the people in a group.  A protocol is a system of standard rules that are acceptable by all parties to control the exchange of information in a network.  Thus, a </a:t>
            </a: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consensus protocol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in Blockchain can be defined as a set of rules and procedures for attaining a unified agreement (consensus) between the participating nodes on the status of the network.</a:t>
            </a:r>
            <a:endParaRPr/>
          </a:p>
          <a:p>
            <a:pPr indent="0" lvl="0" marL="0" marR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Consensus protocols are the rules that define how the different actors in a distributed ledger authenticate and validate the transactions added to it to prevent different versions of the ledger from being created or previous transactions from being edited.</a:t>
            </a:r>
            <a:endParaRPr/>
          </a:p>
          <a:p>
            <a:pPr indent="0" lvl="0" marL="0" marR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consensus protocol aims to overcome the classic problem of a distributed computing system known as the Byzantine Generals Problem.</a:t>
            </a:r>
            <a:endParaRPr/>
          </a:p>
        </p:txBody>
      </p:sp>
      <p:sp>
        <p:nvSpPr>
          <p:cNvPr id="612" name="Google Shape;612;p56"/>
          <p:cNvSpPr txBox="1"/>
          <p:nvPr>
            <p:ph idx="10" type="dt"/>
          </p:nvPr>
        </p:nvSpPr>
        <p:spPr>
          <a:xfrm>
            <a:off x="609600" y="6356355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Chandramouli, Asha, Abhilash, Meena </a:t>
            </a:r>
            <a:endParaRPr/>
          </a:p>
        </p:txBody>
      </p:sp>
      <p:sp>
        <p:nvSpPr>
          <p:cNvPr id="613" name="Google Shape;613;p56"/>
          <p:cNvSpPr txBox="1"/>
          <p:nvPr>
            <p:ph idx="11" type="ftr"/>
          </p:nvPr>
        </p:nvSpPr>
        <p:spPr>
          <a:xfrm>
            <a:off x="4165600" y="6356355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Blockchain Technology</a:t>
            </a:r>
            <a:endParaRPr/>
          </a:p>
        </p:txBody>
      </p:sp>
      <p:sp>
        <p:nvSpPr>
          <p:cNvPr id="614" name="Google Shape;614;p56"/>
          <p:cNvSpPr txBox="1"/>
          <p:nvPr>
            <p:ph idx="12" type="sldNum"/>
          </p:nvPr>
        </p:nvSpPr>
        <p:spPr>
          <a:xfrm>
            <a:off x="8737600" y="6356355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57"/>
          <p:cNvSpPr/>
          <p:nvPr/>
        </p:nvSpPr>
        <p:spPr>
          <a:xfrm>
            <a:off x="286433" y="114300"/>
            <a:ext cx="6567331" cy="7294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Byzantine General Problem</a:t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20" name="Google Shape;620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1543" y="930847"/>
            <a:ext cx="11117941" cy="5792636"/>
          </a:xfrm>
          <a:prstGeom prst="rect">
            <a:avLst/>
          </a:prstGeom>
          <a:noFill/>
          <a:ln>
            <a:noFill/>
          </a:ln>
        </p:spPr>
      </p:pic>
      <p:sp>
        <p:nvSpPr>
          <p:cNvPr id="621" name="Google Shape;621;p57"/>
          <p:cNvSpPr txBox="1"/>
          <p:nvPr>
            <p:ph idx="10" type="dt"/>
          </p:nvPr>
        </p:nvSpPr>
        <p:spPr>
          <a:xfrm>
            <a:off x="609600" y="6356355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Chandramouli, Asha, Abhilash, Meena </a:t>
            </a:r>
            <a:endParaRPr/>
          </a:p>
        </p:txBody>
      </p:sp>
      <p:sp>
        <p:nvSpPr>
          <p:cNvPr id="622" name="Google Shape;622;p57"/>
          <p:cNvSpPr txBox="1"/>
          <p:nvPr>
            <p:ph idx="11" type="ftr"/>
          </p:nvPr>
        </p:nvSpPr>
        <p:spPr>
          <a:xfrm>
            <a:off x="4165600" y="6356355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Blockchain Technology</a:t>
            </a:r>
            <a:endParaRPr/>
          </a:p>
        </p:txBody>
      </p:sp>
      <p:sp>
        <p:nvSpPr>
          <p:cNvPr id="623" name="Google Shape;623;p57"/>
          <p:cNvSpPr txBox="1"/>
          <p:nvPr>
            <p:ph idx="12" type="sldNum"/>
          </p:nvPr>
        </p:nvSpPr>
        <p:spPr>
          <a:xfrm>
            <a:off x="8737600" y="6356355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58"/>
          <p:cNvSpPr txBox="1"/>
          <p:nvPr/>
        </p:nvSpPr>
        <p:spPr>
          <a:xfrm>
            <a:off x="4648034" y="3292525"/>
            <a:ext cx="2409825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Fault Tolerant</a:t>
            </a:r>
            <a:endParaRPr/>
          </a:p>
        </p:txBody>
      </p:sp>
      <p:sp>
        <p:nvSpPr>
          <p:cNvPr id="629" name="Google Shape;629;p58"/>
          <p:cNvSpPr txBox="1"/>
          <p:nvPr/>
        </p:nvSpPr>
        <p:spPr>
          <a:xfrm>
            <a:off x="1527749" y="6063399"/>
            <a:ext cx="2409825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Egalitarian</a:t>
            </a:r>
            <a:endParaRPr/>
          </a:p>
        </p:txBody>
      </p:sp>
      <p:sp>
        <p:nvSpPr>
          <p:cNvPr id="630" name="Google Shape;630;p58"/>
          <p:cNvSpPr txBox="1"/>
          <p:nvPr/>
        </p:nvSpPr>
        <p:spPr>
          <a:xfrm>
            <a:off x="7384979" y="6063399"/>
            <a:ext cx="3114677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Prevent Double-Spend</a:t>
            </a:r>
            <a:endParaRPr/>
          </a:p>
        </p:txBody>
      </p:sp>
      <p:sp>
        <p:nvSpPr>
          <p:cNvPr id="631" name="Google Shape;631;p58"/>
          <p:cNvSpPr txBox="1"/>
          <p:nvPr/>
        </p:nvSpPr>
        <p:spPr>
          <a:xfrm>
            <a:off x="4400551" y="6063399"/>
            <a:ext cx="2619364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Incentivisation</a:t>
            </a:r>
            <a:endParaRPr/>
          </a:p>
        </p:txBody>
      </p:sp>
      <p:pic>
        <p:nvPicPr>
          <p:cNvPr id="632" name="Google Shape;632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01907" y="1892628"/>
            <a:ext cx="1620936" cy="1399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33" name="Google Shape;633;p5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15622" y="4471462"/>
            <a:ext cx="1634079" cy="1591939"/>
          </a:xfrm>
          <a:prstGeom prst="rect">
            <a:avLst/>
          </a:prstGeom>
          <a:noFill/>
          <a:ln>
            <a:noFill/>
          </a:ln>
        </p:spPr>
      </p:pic>
      <p:pic>
        <p:nvPicPr>
          <p:cNvPr id="634" name="Google Shape;634;p5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080304" y="4378554"/>
            <a:ext cx="1724027" cy="1724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35" name="Google Shape;635;p5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083051" y="1761622"/>
            <a:ext cx="1491388" cy="1484759"/>
          </a:xfrm>
          <a:prstGeom prst="rect">
            <a:avLst/>
          </a:prstGeom>
          <a:noFill/>
          <a:ln>
            <a:noFill/>
          </a:ln>
        </p:spPr>
      </p:pic>
      <p:pic>
        <p:nvPicPr>
          <p:cNvPr id="636" name="Google Shape;636;p5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875639" y="4301203"/>
            <a:ext cx="1878728" cy="1878728"/>
          </a:xfrm>
          <a:prstGeom prst="rect">
            <a:avLst/>
          </a:prstGeom>
          <a:noFill/>
          <a:ln>
            <a:noFill/>
          </a:ln>
        </p:spPr>
      </p:pic>
      <p:pic>
        <p:nvPicPr>
          <p:cNvPr id="637" name="Google Shape;637;p5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875640" y="1892628"/>
            <a:ext cx="1954617" cy="1353753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38" name="Google Shape;638;p58"/>
          <p:cNvSpPr txBox="1"/>
          <p:nvPr/>
        </p:nvSpPr>
        <p:spPr>
          <a:xfrm>
            <a:off x="7623833" y="3292526"/>
            <a:ext cx="2409825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Collaborative and Participatory</a:t>
            </a:r>
            <a:endParaRPr/>
          </a:p>
        </p:txBody>
      </p:sp>
      <p:sp>
        <p:nvSpPr>
          <p:cNvPr id="639" name="Google Shape;639;p58"/>
          <p:cNvSpPr txBox="1"/>
          <p:nvPr/>
        </p:nvSpPr>
        <p:spPr>
          <a:xfrm>
            <a:off x="1654449" y="3292525"/>
            <a:ext cx="2309065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Unified Agreement</a:t>
            </a:r>
            <a:endParaRPr/>
          </a:p>
        </p:txBody>
      </p:sp>
      <p:sp>
        <p:nvSpPr>
          <p:cNvPr id="640" name="Google Shape;640;p58"/>
          <p:cNvSpPr/>
          <p:nvPr/>
        </p:nvSpPr>
        <p:spPr>
          <a:xfrm>
            <a:off x="1492433" y="1560362"/>
            <a:ext cx="497251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3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</a:t>
            </a:r>
            <a:endParaRPr b="0" sz="3200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1" name="Google Shape;641;p58"/>
          <p:cNvSpPr/>
          <p:nvPr/>
        </p:nvSpPr>
        <p:spPr>
          <a:xfrm>
            <a:off x="4303724" y="1560362"/>
            <a:ext cx="497251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3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2.</a:t>
            </a:r>
            <a:endParaRPr b="0" sz="3200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2" name="Google Shape;642;p58"/>
          <p:cNvSpPr/>
          <p:nvPr/>
        </p:nvSpPr>
        <p:spPr>
          <a:xfrm>
            <a:off x="7484014" y="1560362"/>
            <a:ext cx="497251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3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3.</a:t>
            </a:r>
            <a:endParaRPr b="0" sz="3200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3" name="Google Shape;643;p58"/>
          <p:cNvSpPr/>
          <p:nvPr/>
        </p:nvSpPr>
        <p:spPr>
          <a:xfrm>
            <a:off x="1492433" y="4364737"/>
            <a:ext cx="497251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3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4.</a:t>
            </a:r>
            <a:endParaRPr b="0" sz="3200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4" name="Google Shape;644;p58"/>
          <p:cNvSpPr/>
          <p:nvPr/>
        </p:nvSpPr>
        <p:spPr>
          <a:xfrm>
            <a:off x="4303724" y="4364737"/>
            <a:ext cx="497251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3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5.</a:t>
            </a:r>
            <a:endParaRPr b="0" sz="3200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5" name="Google Shape;645;p58"/>
          <p:cNvSpPr/>
          <p:nvPr/>
        </p:nvSpPr>
        <p:spPr>
          <a:xfrm>
            <a:off x="7484014" y="4364737"/>
            <a:ext cx="497251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3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6.</a:t>
            </a:r>
            <a:endParaRPr b="0" sz="3200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6" name="Google Shape;646;p58"/>
          <p:cNvSpPr/>
          <p:nvPr/>
        </p:nvSpPr>
        <p:spPr>
          <a:xfrm>
            <a:off x="472097" y="217778"/>
            <a:ext cx="10733315" cy="7294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Objectives of Consensus Protocol</a:t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7" name="Google Shape;647;p58"/>
          <p:cNvSpPr txBox="1"/>
          <p:nvPr>
            <p:ph idx="10" type="dt"/>
          </p:nvPr>
        </p:nvSpPr>
        <p:spPr>
          <a:xfrm>
            <a:off x="609600" y="6356355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Chandramouli, Asha, Abhilash, Meena </a:t>
            </a:r>
            <a:endParaRPr/>
          </a:p>
        </p:txBody>
      </p:sp>
      <p:sp>
        <p:nvSpPr>
          <p:cNvPr id="648" name="Google Shape;648;p58"/>
          <p:cNvSpPr txBox="1"/>
          <p:nvPr>
            <p:ph idx="11" type="ftr"/>
          </p:nvPr>
        </p:nvSpPr>
        <p:spPr>
          <a:xfrm>
            <a:off x="4165600" y="6356355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Blockchain Technology</a:t>
            </a:r>
            <a:endParaRPr/>
          </a:p>
        </p:txBody>
      </p:sp>
      <p:sp>
        <p:nvSpPr>
          <p:cNvPr id="649" name="Google Shape;649;p58"/>
          <p:cNvSpPr txBox="1"/>
          <p:nvPr>
            <p:ph idx="12" type="sldNum"/>
          </p:nvPr>
        </p:nvSpPr>
        <p:spPr>
          <a:xfrm>
            <a:off x="8737600" y="6356355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59"/>
          <p:cNvSpPr/>
          <p:nvPr/>
        </p:nvSpPr>
        <p:spPr>
          <a:xfrm>
            <a:off x="472097" y="151103"/>
            <a:ext cx="10733315" cy="7294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Different Consensus Algorithms</a:t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5" name="Google Shape;655;p59"/>
          <p:cNvSpPr/>
          <p:nvPr/>
        </p:nvSpPr>
        <p:spPr>
          <a:xfrm>
            <a:off x="723829" y="1285360"/>
            <a:ext cx="10229851" cy="43538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572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Proof of Work (PoW)</a:t>
            </a:r>
            <a:endParaRPr/>
          </a:p>
          <a:p>
            <a:pPr indent="-457200" lvl="0" marL="457200" marR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Proof of Elapsed Time(PoET)</a:t>
            </a:r>
            <a:endParaRPr/>
          </a:p>
          <a:p>
            <a:pPr indent="-457200" lvl="0" marL="457200" marR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Proof of Stake (PoS)</a:t>
            </a:r>
            <a:endParaRPr/>
          </a:p>
          <a:p>
            <a:pPr indent="-457200" lvl="0" marL="457200" marR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Delegated Proof of Stake (DPoS)</a:t>
            </a:r>
            <a:endParaRPr/>
          </a:p>
          <a:p>
            <a:pPr indent="-457200" lvl="0" marL="457200" marR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Proof of Authority (PoA)</a:t>
            </a:r>
            <a:endParaRPr/>
          </a:p>
          <a:p>
            <a:pPr indent="-457200" lvl="0" marL="457200" marR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Practical Byzantine Fault Tolerance</a:t>
            </a:r>
            <a:endParaRPr/>
          </a:p>
          <a:p>
            <a:pPr indent="-457200" lvl="0" marL="457200" marR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RAFT</a:t>
            </a:r>
            <a:endParaRPr/>
          </a:p>
          <a:p>
            <a:pPr indent="-304800" lvl="0" marL="457200" marR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56" name="Google Shape;656;p59"/>
          <p:cNvSpPr txBox="1"/>
          <p:nvPr>
            <p:ph idx="10" type="dt"/>
          </p:nvPr>
        </p:nvSpPr>
        <p:spPr>
          <a:xfrm>
            <a:off x="609600" y="6356355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Chandramouli, Asha, Abhilash, Meena </a:t>
            </a:r>
            <a:endParaRPr/>
          </a:p>
        </p:txBody>
      </p:sp>
      <p:sp>
        <p:nvSpPr>
          <p:cNvPr id="657" name="Google Shape;657;p59"/>
          <p:cNvSpPr txBox="1"/>
          <p:nvPr>
            <p:ph idx="11" type="ftr"/>
          </p:nvPr>
        </p:nvSpPr>
        <p:spPr>
          <a:xfrm>
            <a:off x="4165600" y="6356355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Blockchain Technology</a:t>
            </a:r>
            <a:endParaRPr/>
          </a:p>
        </p:txBody>
      </p:sp>
      <p:sp>
        <p:nvSpPr>
          <p:cNvPr id="658" name="Google Shape;658;p59"/>
          <p:cNvSpPr txBox="1"/>
          <p:nvPr>
            <p:ph idx="12" type="sldNum"/>
          </p:nvPr>
        </p:nvSpPr>
        <p:spPr>
          <a:xfrm>
            <a:off x="8737600" y="6356355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6"/>
          <p:cNvSpPr txBox="1"/>
          <p:nvPr>
            <p:ph idx="10" type="dt"/>
          </p:nvPr>
        </p:nvSpPr>
        <p:spPr>
          <a:xfrm>
            <a:off x="609600" y="6356355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Chandramouli, Asha, Abhilash, Meena </a:t>
            </a:r>
            <a:endParaRPr/>
          </a:p>
        </p:txBody>
      </p:sp>
      <p:sp>
        <p:nvSpPr>
          <p:cNvPr id="211" name="Google Shape;211;p6"/>
          <p:cNvSpPr txBox="1"/>
          <p:nvPr>
            <p:ph idx="11" type="ftr"/>
          </p:nvPr>
        </p:nvSpPr>
        <p:spPr>
          <a:xfrm>
            <a:off x="4165600" y="6356355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Blockchain Technology</a:t>
            </a:r>
            <a:endParaRPr/>
          </a:p>
        </p:txBody>
      </p:sp>
      <p:sp>
        <p:nvSpPr>
          <p:cNvPr id="212" name="Google Shape;212;p6"/>
          <p:cNvSpPr txBox="1"/>
          <p:nvPr>
            <p:ph idx="12" type="sldNum"/>
          </p:nvPr>
        </p:nvSpPr>
        <p:spPr>
          <a:xfrm>
            <a:off x="8737600" y="6356355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13" name="Google Shape;213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60"/>
          <p:cNvSpPr/>
          <p:nvPr/>
        </p:nvSpPr>
        <p:spPr>
          <a:xfrm>
            <a:off x="472097" y="351128"/>
            <a:ext cx="10733315" cy="7294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Other Consensus Algorithms</a:t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4" name="Google Shape;664;p60"/>
          <p:cNvSpPr/>
          <p:nvPr/>
        </p:nvSpPr>
        <p:spPr>
          <a:xfrm>
            <a:off x="723829" y="1371083"/>
            <a:ext cx="10229851" cy="4793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572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Proof of Stake Anonymous (PoSA):  </a:t>
            </a:r>
            <a:endParaRPr/>
          </a:p>
          <a:p>
            <a:pPr indent="-457200" lvl="0" marL="457200" marR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Leased Proof of Stake (LPoS): </a:t>
            </a:r>
            <a:endParaRPr/>
          </a:p>
          <a:p>
            <a:pPr indent="-457200" lvl="0" marL="457200" marR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Proof of Importance (PoI):  </a:t>
            </a:r>
            <a:endParaRPr/>
          </a:p>
          <a:p>
            <a:pPr indent="-457200" lvl="0" marL="457200" marR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Proof of Storage</a:t>
            </a:r>
            <a:endParaRPr/>
          </a:p>
          <a:p>
            <a:pPr indent="-457200" lvl="0" marL="457200" marR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Proof of Burn</a:t>
            </a:r>
            <a:endParaRPr/>
          </a:p>
          <a:p>
            <a:pPr indent="-457200" lvl="0" marL="457200" marR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Proof of Activity</a:t>
            </a:r>
            <a:endParaRPr/>
          </a:p>
          <a:p>
            <a:pPr indent="-457200" lvl="0" marL="457200" marR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Proof of Capacity</a:t>
            </a:r>
            <a:endParaRPr/>
          </a:p>
          <a:p>
            <a:pPr indent="-457200" lvl="0" marL="457200" marR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Directed Acyclic Graph (DAG)  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5" name="Google Shape;665;p60"/>
          <p:cNvSpPr txBox="1"/>
          <p:nvPr>
            <p:ph idx="10" type="dt"/>
          </p:nvPr>
        </p:nvSpPr>
        <p:spPr>
          <a:xfrm>
            <a:off x="609600" y="6356355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Chandramouli, Asha, Abhilash, Meena </a:t>
            </a:r>
            <a:endParaRPr/>
          </a:p>
        </p:txBody>
      </p:sp>
      <p:sp>
        <p:nvSpPr>
          <p:cNvPr id="666" name="Google Shape;666;p60"/>
          <p:cNvSpPr txBox="1"/>
          <p:nvPr>
            <p:ph idx="11" type="ftr"/>
          </p:nvPr>
        </p:nvSpPr>
        <p:spPr>
          <a:xfrm>
            <a:off x="4165600" y="6356355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Blockchain Technology</a:t>
            </a:r>
            <a:endParaRPr/>
          </a:p>
        </p:txBody>
      </p:sp>
      <p:sp>
        <p:nvSpPr>
          <p:cNvPr id="667" name="Google Shape;667;p60"/>
          <p:cNvSpPr txBox="1"/>
          <p:nvPr>
            <p:ph idx="12" type="sldNum"/>
          </p:nvPr>
        </p:nvSpPr>
        <p:spPr>
          <a:xfrm>
            <a:off x="8737600" y="6356355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g1402182613e_0_0"/>
          <p:cNvSpPr txBox="1"/>
          <p:nvPr>
            <p:ph idx="12" type="sldNum"/>
          </p:nvPr>
        </p:nvSpPr>
        <p:spPr>
          <a:xfrm>
            <a:off x="8737600" y="6356355"/>
            <a:ext cx="28449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74" name="Google Shape;674;g1402182613e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12039601" cy="6324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g1402182613e_0_5"/>
          <p:cNvSpPr txBox="1"/>
          <p:nvPr>
            <p:ph idx="12" type="sldNum"/>
          </p:nvPr>
        </p:nvSpPr>
        <p:spPr>
          <a:xfrm>
            <a:off x="8737600" y="6356355"/>
            <a:ext cx="28449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81" name="Google Shape;681;g1402182613e_0_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11795750" cy="6324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g1402182613e_0_10"/>
          <p:cNvSpPr txBox="1"/>
          <p:nvPr>
            <p:ph idx="12" type="sldNum"/>
          </p:nvPr>
        </p:nvSpPr>
        <p:spPr>
          <a:xfrm>
            <a:off x="8737600" y="6356355"/>
            <a:ext cx="28449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88" name="Google Shape;688;g1402182613e_0_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11760924" cy="6324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g1402182613e_0_15"/>
          <p:cNvSpPr txBox="1"/>
          <p:nvPr>
            <p:ph idx="12" type="sldNum"/>
          </p:nvPr>
        </p:nvSpPr>
        <p:spPr>
          <a:xfrm>
            <a:off x="8737600" y="6356355"/>
            <a:ext cx="28449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95" name="Google Shape;695;g1402182613e_0_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11848000" cy="6324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1402182613e_0_25"/>
          <p:cNvSpPr txBox="1"/>
          <p:nvPr>
            <p:ph idx="12" type="sldNum"/>
          </p:nvPr>
        </p:nvSpPr>
        <p:spPr>
          <a:xfrm>
            <a:off x="8737600" y="6356355"/>
            <a:ext cx="28449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702" name="Google Shape;702;g1402182613e_0_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11760924" cy="6324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g1402182613e_0_30"/>
          <p:cNvSpPr txBox="1"/>
          <p:nvPr>
            <p:ph idx="12" type="sldNum"/>
          </p:nvPr>
        </p:nvSpPr>
        <p:spPr>
          <a:xfrm>
            <a:off x="8737600" y="6356355"/>
            <a:ext cx="28449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709" name="Google Shape;709;g1402182613e_0_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11760924" cy="6324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g1402182613e_0_35"/>
          <p:cNvSpPr txBox="1"/>
          <p:nvPr>
            <p:ph idx="12" type="sldNum"/>
          </p:nvPr>
        </p:nvSpPr>
        <p:spPr>
          <a:xfrm>
            <a:off x="8737600" y="6356355"/>
            <a:ext cx="28449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716" name="Google Shape;716;g1402182613e_0_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11900275" cy="6324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g1402182613e_0_48"/>
          <p:cNvSpPr txBox="1"/>
          <p:nvPr>
            <p:ph idx="12" type="sldNum"/>
          </p:nvPr>
        </p:nvSpPr>
        <p:spPr>
          <a:xfrm>
            <a:off x="8737600" y="6356355"/>
            <a:ext cx="28449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723" name="Google Shape;723;g1402182613e_0_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11900275" cy="6324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g1402182613e_0_53"/>
          <p:cNvSpPr txBox="1"/>
          <p:nvPr>
            <p:ph idx="12" type="sldNum"/>
          </p:nvPr>
        </p:nvSpPr>
        <p:spPr>
          <a:xfrm>
            <a:off x="8737600" y="6356355"/>
            <a:ext cx="28449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730" name="Google Shape;730;g1402182613e_0_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11726100" cy="6324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7"/>
          <p:cNvSpPr txBox="1"/>
          <p:nvPr>
            <p:ph idx="10" type="dt"/>
          </p:nvPr>
        </p:nvSpPr>
        <p:spPr>
          <a:xfrm>
            <a:off x="609600" y="6356355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Chandramouli, Asha, Abhilash, Meena </a:t>
            </a:r>
            <a:endParaRPr/>
          </a:p>
        </p:txBody>
      </p:sp>
      <p:sp>
        <p:nvSpPr>
          <p:cNvPr id="219" name="Google Shape;219;p7"/>
          <p:cNvSpPr txBox="1"/>
          <p:nvPr>
            <p:ph idx="11" type="ftr"/>
          </p:nvPr>
        </p:nvSpPr>
        <p:spPr>
          <a:xfrm>
            <a:off x="4165600" y="6356355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Blockchain Technology</a:t>
            </a:r>
            <a:endParaRPr/>
          </a:p>
        </p:txBody>
      </p:sp>
      <p:sp>
        <p:nvSpPr>
          <p:cNvPr id="220" name="Google Shape;220;p7"/>
          <p:cNvSpPr txBox="1"/>
          <p:nvPr>
            <p:ph idx="12" type="sldNum"/>
          </p:nvPr>
        </p:nvSpPr>
        <p:spPr>
          <a:xfrm>
            <a:off x="8737600" y="6356355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21" name="Google Shape;221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g1402182613e_0_58"/>
          <p:cNvSpPr txBox="1"/>
          <p:nvPr>
            <p:ph idx="12" type="sldNum"/>
          </p:nvPr>
        </p:nvSpPr>
        <p:spPr>
          <a:xfrm>
            <a:off x="8737600" y="6356355"/>
            <a:ext cx="28449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737" name="Google Shape;737;g1402182613e_0_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11656425" cy="6324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g1402182613e_0_66"/>
          <p:cNvSpPr txBox="1"/>
          <p:nvPr>
            <p:ph idx="12" type="sldNum"/>
          </p:nvPr>
        </p:nvSpPr>
        <p:spPr>
          <a:xfrm>
            <a:off x="8737600" y="6356355"/>
            <a:ext cx="28449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744" name="Google Shape;744;g1402182613e_0_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11638999" cy="6324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1402182613e_0_71"/>
          <p:cNvSpPr txBox="1"/>
          <p:nvPr>
            <p:ph idx="12" type="sldNum"/>
          </p:nvPr>
        </p:nvSpPr>
        <p:spPr>
          <a:xfrm>
            <a:off x="8737600" y="6356355"/>
            <a:ext cx="28449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751" name="Google Shape;751;g1402182613e_0_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11656425" cy="6324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g1402182613e_0_76"/>
          <p:cNvSpPr txBox="1"/>
          <p:nvPr>
            <p:ph idx="12" type="sldNum"/>
          </p:nvPr>
        </p:nvSpPr>
        <p:spPr>
          <a:xfrm>
            <a:off x="8737600" y="6356355"/>
            <a:ext cx="28449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758" name="Google Shape;758;g1402182613e_0_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11760924" cy="6324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g1402182613e_0_84"/>
          <p:cNvSpPr txBox="1"/>
          <p:nvPr>
            <p:ph idx="12" type="sldNum"/>
          </p:nvPr>
        </p:nvSpPr>
        <p:spPr>
          <a:xfrm>
            <a:off x="8737600" y="6356355"/>
            <a:ext cx="28449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765" name="Google Shape;765;g1402182613e_0_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11726100" cy="6324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g1402182613e_0_90"/>
          <p:cNvSpPr txBox="1"/>
          <p:nvPr>
            <p:ph idx="12" type="sldNum"/>
          </p:nvPr>
        </p:nvSpPr>
        <p:spPr>
          <a:xfrm>
            <a:off x="8737600" y="6356355"/>
            <a:ext cx="28449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772" name="Google Shape;772;g1402182613e_0_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11795750" cy="6324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g1402182613e_0_95"/>
          <p:cNvSpPr txBox="1"/>
          <p:nvPr>
            <p:ph idx="12" type="sldNum"/>
          </p:nvPr>
        </p:nvSpPr>
        <p:spPr>
          <a:xfrm>
            <a:off x="8737600" y="6356355"/>
            <a:ext cx="28449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779" name="Google Shape;779;g1402182613e_0_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11917676" cy="6324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g1402182613e_0_100"/>
          <p:cNvSpPr txBox="1"/>
          <p:nvPr>
            <p:ph idx="12" type="sldNum"/>
          </p:nvPr>
        </p:nvSpPr>
        <p:spPr>
          <a:xfrm>
            <a:off x="8737600" y="6356355"/>
            <a:ext cx="28449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786" name="Google Shape;786;g1402182613e_0_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11969925" cy="6324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g1402182613e_0_105"/>
          <p:cNvSpPr txBox="1"/>
          <p:nvPr>
            <p:ph idx="12" type="sldNum"/>
          </p:nvPr>
        </p:nvSpPr>
        <p:spPr>
          <a:xfrm>
            <a:off x="8737600" y="6356355"/>
            <a:ext cx="28449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793" name="Google Shape;793;g1402182613e_0_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11604175" cy="6324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g1402182613e_0_110"/>
          <p:cNvSpPr txBox="1"/>
          <p:nvPr>
            <p:ph idx="12" type="sldNum"/>
          </p:nvPr>
        </p:nvSpPr>
        <p:spPr>
          <a:xfrm>
            <a:off x="8737600" y="6356355"/>
            <a:ext cx="28449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800" name="Google Shape;800;g1402182613e_0_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11882849" cy="6324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8"/>
          <p:cNvSpPr txBox="1"/>
          <p:nvPr>
            <p:ph idx="10" type="dt"/>
          </p:nvPr>
        </p:nvSpPr>
        <p:spPr>
          <a:xfrm>
            <a:off x="609600" y="6356355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Chandramouli, Asha, Abhilash, Meena </a:t>
            </a:r>
            <a:endParaRPr/>
          </a:p>
        </p:txBody>
      </p:sp>
      <p:sp>
        <p:nvSpPr>
          <p:cNvPr id="227" name="Google Shape;227;p8"/>
          <p:cNvSpPr txBox="1"/>
          <p:nvPr>
            <p:ph idx="11" type="ftr"/>
          </p:nvPr>
        </p:nvSpPr>
        <p:spPr>
          <a:xfrm>
            <a:off x="4165600" y="6356355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Blockchain Technology</a:t>
            </a:r>
            <a:endParaRPr/>
          </a:p>
        </p:txBody>
      </p:sp>
      <p:sp>
        <p:nvSpPr>
          <p:cNvPr id="228" name="Google Shape;228;p8"/>
          <p:cNvSpPr txBox="1"/>
          <p:nvPr>
            <p:ph idx="12" type="sldNum"/>
          </p:nvPr>
        </p:nvSpPr>
        <p:spPr>
          <a:xfrm>
            <a:off x="8737600" y="6356355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29" name="Google Shape;229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5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g1402182613e_0_115"/>
          <p:cNvSpPr txBox="1"/>
          <p:nvPr>
            <p:ph idx="12" type="sldNum"/>
          </p:nvPr>
        </p:nvSpPr>
        <p:spPr>
          <a:xfrm>
            <a:off x="8737600" y="6356355"/>
            <a:ext cx="28449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807" name="Google Shape;807;g1402182613e_0_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11813174" cy="6324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g1402182613e_0_125"/>
          <p:cNvSpPr txBox="1"/>
          <p:nvPr>
            <p:ph idx="12" type="sldNum"/>
          </p:nvPr>
        </p:nvSpPr>
        <p:spPr>
          <a:xfrm>
            <a:off x="8737600" y="6356355"/>
            <a:ext cx="28449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814" name="Google Shape;814;g1402182613e_0_125"/>
          <p:cNvPicPr preferRelativeResize="0"/>
          <p:nvPr/>
        </p:nvPicPr>
        <p:blipFill rotWithShape="1">
          <a:blip r:embed="rId3">
            <a:alphaModFix/>
          </a:blip>
          <a:srcRect b="0" l="0" r="0" t="13562"/>
          <a:stretch/>
        </p:blipFill>
        <p:spPr>
          <a:xfrm>
            <a:off x="152400" y="313500"/>
            <a:ext cx="11795750" cy="616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g1402182613e_0_130"/>
          <p:cNvSpPr txBox="1"/>
          <p:nvPr>
            <p:ph idx="12" type="sldNum"/>
          </p:nvPr>
        </p:nvSpPr>
        <p:spPr>
          <a:xfrm>
            <a:off x="8737600" y="6356355"/>
            <a:ext cx="28449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821" name="Google Shape;821;g1402182613e_0_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11708675" cy="6324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6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g1402182613e_0_135"/>
          <p:cNvSpPr txBox="1"/>
          <p:nvPr>
            <p:ph idx="12" type="sldNum"/>
          </p:nvPr>
        </p:nvSpPr>
        <p:spPr>
          <a:xfrm>
            <a:off x="8737600" y="6356355"/>
            <a:ext cx="28449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828" name="Google Shape;828;g1402182613e_0_1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11865426" cy="6324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3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g1402182613e_0_144"/>
          <p:cNvSpPr txBox="1"/>
          <p:nvPr>
            <p:ph idx="12" type="sldNum"/>
          </p:nvPr>
        </p:nvSpPr>
        <p:spPr>
          <a:xfrm>
            <a:off x="8737600" y="6356355"/>
            <a:ext cx="28449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835" name="Google Shape;835;g1402182613e_0_1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11952525" cy="6324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0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g1402182613e_0_149"/>
          <p:cNvSpPr txBox="1"/>
          <p:nvPr>
            <p:ph idx="12" type="sldNum"/>
          </p:nvPr>
        </p:nvSpPr>
        <p:spPr>
          <a:xfrm>
            <a:off x="8737600" y="6356355"/>
            <a:ext cx="28449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842" name="Google Shape;842;g1402182613e_0_1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11900275" cy="6324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g1402182613e_0_154"/>
          <p:cNvSpPr txBox="1"/>
          <p:nvPr>
            <p:ph idx="12" type="sldNum"/>
          </p:nvPr>
        </p:nvSpPr>
        <p:spPr>
          <a:xfrm>
            <a:off x="8737600" y="6356355"/>
            <a:ext cx="28449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849" name="Google Shape;849;g1402182613e_0_1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11830600" cy="6324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4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g1402182613e_0_162"/>
          <p:cNvSpPr txBox="1"/>
          <p:nvPr>
            <p:ph idx="12" type="sldNum"/>
          </p:nvPr>
        </p:nvSpPr>
        <p:spPr>
          <a:xfrm>
            <a:off x="8737600" y="6356355"/>
            <a:ext cx="28449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856" name="Google Shape;856;g1402182613e_0_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11848000" cy="6324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g1402182613e_0_168"/>
          <p:cNvSpPr txBox="1"/>
          <p:nvPr>
            <p:ph idx="12" type="sldNum"/>
          </p:nvPr>
        </p:nvSpPr>
        <p:spPr>
          <a:xfrm>
            <a:off x="8737600" y="6356355"/>
            <a:ext cx="28449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863" name="Google Shape;863;g1402182613e_0_1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11813174" cy="6324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8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g1402182613e_0_173"/>
          <p:cNvSpPr txBox="1"/>
          <p:nvPr>
            <p:ph idx="12" type="sldNum"/>
          </p:nvPr>
        </p:nvSpPr>
        <p:spPr>
          <a:xfrm>
            <a:off x="8737600" y="6356355"/>
            <a:ext cx="28449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870" name="Google Shape;870;g1402182613e_0_1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11882849" cy="6324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9"/>
          <p:cNvSpPr txBox="1"/>
          <p:nvPr>
            <p:ph idx="10" type="dt"/>
          </p:nvPr>
        </p:nvSpPr>
        <p:spPr>
          <a:xfrm>
            <a:off x="609600" y="6356355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Chandramouli, Asha, Abhilash, Meena </a:t>
            </a:r>
            <a:endParaRPr/>
          </a:p>
        </p:txBody>
      </p:sp>
      <p:sp>
        <p:nvSpPr>
          <p:cNvPr id="235" name="Google Shape;235;p9"/>
          <p:cNvSpPr txBox="1"/>
          <p:nvPr>
            <p:ph idx="11" type="ftr"/>
          </p:nvPr>
        </p:nvSpPr>
        <p:spPr>
          <a:xfrm>
            <a:off x="4165600" y="6356355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Blockchain Technology</a:t>
            </a:r>
            <a:endParaRPr/>
          </a:p>
        </p:txBody>
      </p:sp>
      <p:sp>
        <p:nvSpPr>
          <p:cNvPr id="236" name="Google Shape;236;p9"/>
          <p:cNvSpPr txBox="1"/>
          <p:nvPr>
            <p:ph idx="12" type="sldNum"/>
          </p:nvPr>
        </p:nvSpPr>
        <p:spPr>
          <a:xfrm>
            <a:off x="8737600" y="6356355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37" name="Google Shape;237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g1402182613e_0_178"/>
          <p:cNvSpPr txBox="1"/>
          <p:nvPr>
            <p:ph idx="12" type="sldNum"/>
          </p:nvPr>
        </p:nvSpPr>
        <p:spPr>
          <a:xfrm>
            <a:off x="8737600" y="6356355"/>
            <a:ext cx="28449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877" name="Google Shape;877;g1402182613e_0_1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12039601" cy="6324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2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g1402182613e_0_183"/>
          <p:cNvSpPr txBox="1"/>
          <p:nvPr>
            <p:ph idx="12" type="sldNum"/>
          </p:nvPr>
        </p:nvSpPr>
        <p:spPr>
          <a:xfrm>
            <a:off x="8737600" y="6356355"/>
            <a:ext cx="28449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884" name="Google Shape;884;g1402182613e_0_1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11726100" cy="6324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9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g1402182613e_0_192"/>
          <p:cNvSpPr txBox="1"/>
          <p:nvPr>
            <p:ph idx="12" type="sldNum"/>
          </p:nvPr>
        </p:nvSpPr>
        <p:spPr>
          <a:xfrm>
            <a:off x="8737600" y="6356355"/>
            <a:ext cx="28449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891" name="Google Shape;891;g1402182613e_0_1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11882849" cy="6324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g1402182613e_0_197"/>
          <p:cNvSpPr txBox="1"/>
          <p:nvPr>
            <p:ph idx="12" type="sldNum"/>
          </p:nvPr>
        </p:nvSpPr>
        <p:spPr>
          <a:xfrm>
            <a:off x="8737600" y="6356355"/>
            <a:ext cx="28449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898" name="Google Shape;898;g1402182613e_0_1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11778350" cy="6324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3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g1402182613e_0_202"/>
          <p:cNvSpPr txBox="1"/>
          <p:nvPr>
            <p:ph idx="12" type="sldNum"/>
          </p:nvPr>
        </p:nvSpPr>
        <p:spPr>
          <a:xfrm>
            <a:off x="8737600" y="6356355"/>
            <a:ext cx="28449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905" name="Google Shape;905;g1402182613e_0_2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11952525" cy="6324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2019-05-19T19:15:50Z</dcterms:created>
  <dc:creator>Asha A. George</dc:creator>
</cp:coreProperties>
</file>